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2"/>
  </p:sldMasterIdLst>
  <p:notesMasterIdLst>
    <p:notesMasterId r:id="rId20"/>
  </p:notesMasterIdLst>
  <p:handoutMasterIdLst>
    <p:handoutMasterId r:id="rId21"/>
  </p:handoutMasterIdLst>
  <p:sldIdLst>
    <p:sldId id="266" r:id="rId3"/>
    <p:sldId id="275" r:id="rId4"/>
    <p:sldId id="278" r:id="rId5"/>
    <p:sldId id="276" r:id="rId6"/>
    <p:sldId id="265" r:id="rId7"/>
    <p:sldId id="263" r:id="rId8"/>
    <p:sldId id="260" r:id="rId9"/>
    <p:sldId id="269" r:id="rId10"/>
    <p:sldId id="268" r:id="rId11"/>
    <p:sldId id="267" r:id="rId12"/>
    <p:sldId id="270" r:id="rId13"/>
    <p:sldId id="271" r:id="rId14"/>
    <p:sldId id="272" r:id="rId15"/>
    <p:sldId id="273" r:id="rId16"/>
    <p:sldId id="274" r:id="rId17"/>
    <p:sldId id="277" r:id="rId18"/>
    <p:sldId id="262" r:id="rId19"/>
  </p:sldIdLst>
  <p:sldSz cx="9144000" cy="6858000" type="screen4x3"/>
  <p:notesSz cx="7086600" cy="93726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54" autoAdjust="0"/>
    <p:restoredTop sz="94660"/>
  </p:normalViewPr>
  <p:slideViewPr>
    <p:cSldViewPr>
      <p:cViewPr>
        <p:scale>
          <a:sx n="100" d="100"/>
          <a:sy n="100" d="100"/>
        </p:scale>
        <p:origin x="-552" y="18"/>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1788" y="-96"/>
      </p:cViewPr>
      <p:guideLst>
        <p:guide orient="horz" pos="2952"/>
        <p:guide pos="22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97E3CA-E8F7-4FB9-AE33-A3A76846C586}"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n-US"/>
        </a:p>
      </dgm:t>
    </dgm:pt>
    <dgm:pt modelId="{6F684C0B-6552-4787-B089-D893A6D1E42F}">
      <dgm:prSet phldrT="[Text]" custT="1"/>
      <dgm:spPr/>
      <dgm:t>
        <a:bodyPr/>
        <a:lstStyle/>
        <a:p>
          <a:r>
            <a:rPr lang="en-US" sz="900" b="1" dirty="0" smtClean="0"/>
            <a:t>May, 2012 -</a:t>
          </a:r>
          <a:r>
            <a:rPr lang="en-US" sz="900" dirty="0" smtClean="0"/>
            <a:t>Patron Survey of library needs – ¼ of community responded</a:t>
          </a:r>
          <a:endParaRPr lang="en-US" sz="900" dirty="0"/>
        </a:p>
      </dgm:t>
    </dgm:pt>
    <dgm:pt modelId="{D9C7B765-B118-4356-A966-61404F84195C}" type="parTrans" cxnId="{83CC0D5F-EE01-4769-BDB5-025F1D3AF520}">
      <dgm:prSet/>
      <dgm:spPr/>
      <dgm:t>
        <a:bodyPr/>
        <a:lstStyle/>
        <a:p>
          <a:endParaRPr lang="en-US"/>
        </a:p>
      </dgm:t>
    </dgm:pt>
    <dgm:pt modelId="{6B373875-BC59-483D-8113-1C0AF4CAC036}" type="sibTrans" cxnId="{83CC0D5F-EE01-4769-BDB5-025F1D3AF520}">
      <dgm:prSet/>
      <dgm:spPr/>
      <dgm:t>
        <a:bodyPr/>
        <a:lstStyle/>
        <a:p>
          <a:endParaRPr lang="en-US"/>
        </a:p>
      </dgm:t>
    </dgm:pt>
    <dgm:pt modelId="{05327ECE-AC60-4175-9286-62D1C658B4A2}">
      <dgm:prSet phldrT="[Text]" custT="1"/>
      <dgm:spPr/>
      <dgm:t>
        <a:bodyPr/>
        <a:lstStyle/>
        <a:p>
          <a:r>
            <a:rPr lang="en-US" sz="900" b="1" dirty="0" smtClean="0"/>
            <a:t>June. 2013 </a:t>
          </a:r>
          <a:r>
            <a:rPr lang="en-US" sz="900" dirty="0" smtClean="0"/>
            <a:t>community input event regarding new library</a:t>
          </a:r>
          <a:endParaRPr lang="en-US" sz="900" dirty="0"/>
        </a:p>
      </dgm:t>
    </dgm:pt>
    <dgm:pt modelId="{5D07927B-CDD7-466E-B47F-B8E9BB5514E8}" type="parTrans" cxnId="{949BF4BA-5677-4DEE-B31E-76CC3DDDD277}">
      <dgm:prSet/>
      <dgm:spPr/>
      <dgm:t>
        <a:bodyPr/>
        <a:lstStyle/>
        <a:p>
          <a:endParaRPr lang="en-US"/>
        </a:p>
      </dgm:t>
    </dgm:pt>
    <dgm:pt modelId="{20DDBB17-5DDB-417F-8A5C-A1A479507EC1}" type="sibTrans" cxnId="{949BF4BA-5677-4DEE-B31E-76CC3DDDD277}">
      <dgm:prSet/>
      <dgm:spPr/>
      <dgm:t>
        <a:bodyPr/>
        <a:lstStyle/>
        <a:p>
          <a:endParaRPr lang="en-US"/>
        </a:p>
      </dgm:t>
    </dgm:pt>
    <dgm:pt modelId="{807BE052-8451-4672-8E2F-5E451226A53B}">
      <dgm:prSet phldrT="[Text]" custT="1"/>
      <dgm:spPr/>
      <dgm:t>
        <a:bodyPr/>
        <a:lstStyle/>
        <a:p>
          <a:r>
            <a:rPr lang="en-US" sz="900" b="1" dirty="0" smtClean="0"/>
            <a:t>July, 2013 </a:t>
          </a:r>
          <a:r>
            <a:rPr lang="en-US" sz="900" dirty="0" smtClean="0"/>
            <a:t> District name officially changed</a:t>
          </a:r>
          <a:endParaRPr lang="en-US" sz="900" dirty="0"/>
        </a:p>
      </dgm:t>
    </dgm:pt>
    <dgm:pt modelId="{C82CD86C-717B-4951-A55F-8649647088E3}" type="parTrans" cxnId="{A3CDF7A1-C36F-48E1-B3D3-D69C40A7AC50}">
      <dgm:prSet/>
      <dgm:spPr/>
      <dgm:t>
        <a:bodyPr/>
        <a:lstStyle/>
        <a:p>
          <a:endParaRPr lang="en-US"/>
        </a:p>
      </dgm:t>
    </dgm:pt>
    <dgm:pt modelId="{63E0065C-FC94-42F7-957A-4CAE63FB7AF2}" type="sibTrans" cxnId="{A3CDF7A1-C36F-48E1-B3D3-D69C40A7AC50}">
      <dgm:prSet/>
      <dgm:spPr/>
      <dgm:t>
        <a:bodyPr/>
        <a:lstStyle/>
        <a:p>
          <a:endParaRPr lang="en-US"/>
        </a:p>
      </dgm:t>
    </dgm:pt>
    <dgm:pt modelId="{B60D102B-24AC-4F21-ABAB-92AC1BD45521}">
      <dgm:prSet phldrT="[Text]" custT="1"/>
      <dgm:spPr/>
      <dgm:t>
        <a:bodyPr/>
        <a:lstStyle/>
        <a:p>
          <a:r>
            <a:rPr lang="en-US" sz="900" b="1" dirty="0" smtClean="0"/>
            <a:t>January, 2014 </a:t>
          </a:r>
          <a:r>
            <a:rPr lang="en-US" sz="900" dirty="0" smtClean="0"/>
            <a:t>Town, Library and Rec. -joint committee</a:t>
          </a:r>
          <a:endParaRPr lang="en-US" sz="900" dirty="0"/>
        </a:p>
      </dgm:t>
    </dgm:pt>
    <dgm:pt modelId="{BBD0CDBA-70AE-45E8-B352-C2A1A688C6CB}" type="parTrans" cxnId="{8CC076D7-5D62-4882-A16F-7B81DE71329A}">
      <dgm:prSet/>
      <dgm:spPr/>
      <dgm:t>
        <a:bodyPr/>
        <a:lstStyle/>
        <a:p>
          <a:endParaRPr lang="en-US"/>
        </a:p>
      </dgm:t>
    </dgm:pt>
    <dgm:pt modelId="{0DF68C52-9261-46DC-A045-80CA404E05C4}" type="sibTrans" cxnId="{8CC076D7-5D62-4882-A16F-7B81DE71329A}">
      <dgm:prSet/>
      <dgm:spPr/>
      <dgm:t>
        <a:bodyPr/>
        <a:lstStyle/>
        <a:p>
          <a:endParaRPr lang="en-US"/>
        </a:p>
      </dgm:t>
    </dgm:pt>
    <dgm:pt modelId="{E7C035E3-FFBF-4950-97E9-C17FA7676CD0}">
      <dgm:prSet phldrT="[Text]" custT="1"/>
      <dgm:spPr/>
      <dgm:t>
        <a:bodyPr/>
        <a:lstStyle/>
        <a:p>
          <a:r>
            <a:rPr lang="en-US" sz="900" b="1" dirty="0" smtClean="0"/>
            <a:t>Summer 2014- </a:t>
          </a:r>
          <a:r>
            <a:rPr lang="en-US" sz="900" dirty="0" smtClean="0"/>
            <a:t>Feasibility Study</a:t>
          </a:r>
          <a:endParaRPr lang="en-US" sz="900" dirty="0"/>
        </a:p>
      </dgm:t>
    </dgm:pt>
    <dgm:pt modelId="{B4C26459-FA91-4550-8544-249C021329AB}" type="parTrans" cxnId="{71D4B751-386B-48FC-82C0-1227CCD86917}">
      <dgm:prSet/>
      <dgm:spPr/>
      <dgm:t>
        <a:bodyPr/>
        <a:lstStyle/>
        <a:p>
          <a:endParaRPr lang="en-US"/>
        </a:p>
      </dgm:t>
    </dgm:pt>
    <dgm:pt modelId="{08EEE6D5-856E-40E7-8D7C-5479832F06D1}" type="sibTrans" cxnId="{71D4B751-386B-48FC-82C0-1227CCD86917}">
      <dgm:prSet/>
      <dgm:spPr/>
      <dgm:t>
        <a:bodyPr/>
        <a:lstStyle/>
        <a:p>
          <a:endParaRPr lang="en-US"/>
        </a:p>
      </dgm:t>
    </dgm:pt>
    <dgm:pt modelId="{6DF3D6B9-C970-4D29-81EB-7474AFE9E916}">
      <dgm:prSet phldrT="[Text]" custT="1"/>
      <dgm:spPr/>
      <dgm:t>
        <a:bodyPr/>
        <a:lstStyle/>
        <a:p>
          <a:r>
            <a:rPr lang="en-US" sz="900" b="1" dirty="0" smtClean="0"/>
            <a:t>May, 2015 </a:t>
          </a:r>
          <a:r>
            <a:rPr lang="en-US" sz="900" dirty="0" smtClean="0"/>
            <a:t>Rec district dropped out  due to their lack of organizational readiness</a:t>
          </a:r>
          <a:endParaRPr lang="en-US" sz="900" dirty="0"/>
        </a:p>
      </dgm:t>
    </dgm:pt>
    <dgm:pt modelId="{37EFCA6E-891A-4DB3-8BDE-EEAE48000029}" type="parTrans" cxnId="{DE825D58-C69C-4C61-A416-80B044D2F000}">
      <dgm:prSet/>
      <dgm:spPr/>
      <dgm:t>
        <a:bodyPr/>
        <a:lstStyle/>
        <a:p>
          <a:endParaRPr lang="en-US"/>
        </a:p>
      </dgm:t>
    </dgm:pt>
    <dgm:pt modelId="{6FD5551D-0DFA-4F77-A00A-1889B73EF970}" type="sibTrans" cxnId="{DE825D58-C69C-4C61-A416-80B044D2F000}">
      <dgm:prSet/>
      <dgm:spPr/>
      <dgm:t>
        <a:bodyPr/>
        <a:lstStyle/>
        <a:p>
          <a:endParaRPr lang="en-US"/>
        </a:p>
      </dgm:t>
    </dgm:pt>
    <dgm:pt modelId="{CB82E33E-153B-484D-91C8-257BAF3E2353}">
      <dgm:prSet phldrT="[Text]"/>
      <dgm:spPr/>
      <dgm:t>
        <a:bodyPr/>
        <a:lstStyle/>
        <a:p>
          <a:r>
            <a:rPr lang="en-US" b="1" dirty="0" smtClean="0"/>
            <a:t>December, 2015 </a:t>
          </a:r>
          <a:r>
            <a:rPr lang="en-US" dirty="0" smtClean="0"/>
            <a:t>Library completed Conceptual Design with </a:t>
          </a:r>
          <a:r>
            <a:rPr lang="en-US" dirty="0" err="1" smtClean="0"/>
            <a:t>Endreson</a:t>
          </a:r>
          <a:r>
            <a:rPr lang="en-US" dirty="0" smtClean="0"/>
            <a:t>.</a:t>
          </a:r>
          <a:endParaRPr lang="en-US" dirty="0"/>
        </a:p>
      </dgm:t>
    </dgm:pt>
    <dgm:pt modelId="{89689A60-6CF2-464E-BD65-68DA64F37484}" type="parTrans" cxnId="{277DA304-3660-467F-A2C1-EE279A9E6839}">
      <dgm:prSet/>
      <dgm:spPr/>
      <dgm:t>
        <a:bodyPr/>
        <a:lstStyle/>
        <a:p>
          <a:endParaRPr lang="en-US"/>
        </a:p>
      </dgm:t>
    </dgm:pt>
    <dgm:pt modelId="{9372972F-2A90-4B37-9883-6A149DA6C880}" type="sibTrans" cxnId="{277DA304-3660-467F-A2C1-EE279A9E6839}">
      <dgm:prSet/>
      <dgm:spPr/>
      <dgm:t>
        <a:bodyPr/>
        <a:lstStyle/>
        <a:p>
          <a:endParaRPr lang="en-US"/>
        </a:p>
      </dgm:t>
    </dgm:pt>
    <dgm:pt modelId="{CFCBD70E-0BB2-489F-B5EE-5AC4FF37B06C}">
      <dgm:prSet custT="1"/>
      <dgm:spPr/>
      <dgm:t>
        <a:bodyPr/>
        <a:lstStyle/>
        <a:p>
          <a:r>
            <a:rPr lang="en-US" sz="900" b="1" dirty="0" smtClean="0"/>
            <a:t>Spring, 2013 </a:t>
          </a:r>
          <a:r>
            <a:rPr lang="en-US" sz="900" dirty="0" smtClean="0"/>
            <a:t>Community survey to choose new name</a:t>
          </a:r>
          <a:endParaRPr lang="en-US" sz="900" dirty="0"/>
        </a:p>
      </dgm:t>
    </dgm:pt>
    <dgm:pt modelId="{6B7D3898-1047-4F33-8D2D-398A99A51E8F}" type="parTrans" cxnId="{CDFFEF4D-CED0-42AC-AABB-4F6076678375}">
      <dgm:prSet/>
      <dgm:spPr/>
      <dgm:t>
        <a:bodyPr/>
        <a:lstStyle/>
        <a:p>
          <a:endParaRPr lang="en-US"/>
        </a:p>
      </dgm:t>
    </dgm:pt>
    <dgm:pt modelId="{86BC8C51-AD2F-46CD-A1A0-C02136CFB12E}" type="sibTrans" cxnId="{CDFFEF4D-CED0-42AC-AABB-4F6076678375}">
      <dgm:prSet/>
      <dgm:spPr/>
      <dgm:t>
        <a:bodyPr/>
        <a:lstStyle/>
        <a:p>
          <a:endParaRPr lang="en-US"/>
        </a:p>
      </dgm:t>
    </dgm:pt>
    <dgm:pt modelId="{5B8F2FDD-2368-4EA9-AE6D-190F51FD6044}">
      <dgm:prSet phldrT="[Text]" custT="1"/>
      <dgm:spPr/>
      <dgm:t>
        <a:bodyPr/>
        <a:lstStyle/>
        <a:p>
          <a:r>
            <a:rPr lang="en-US" sz="900" b="1" dirty="0" smtClean="0"/>
            <a:t>December 2012 </a:t>
          </a:r>
          <a:r>
            <a:rPr lang="en-US" sz="900" dirty="0" smtClean="0"/>
            <a:t>– Purchased Land</a:t>
          </a:r>
          <a:endParaRPr lang="en-US" sz="900" dirty="0"/>
        </a:p>
      </dgm:t>
    </dgm:pt>
    <dgm:pt modelId="{5D355D11-B621-430A-8577-525B42F0D18D}" type="sibTrans" cxnId="{7B734424-FFFB-4382-8269-53786B13365C}">
      <dgm:prSet/>
      <dgm:spPr/>
      <dgm:t>
        <a:bodyPr/>
        <a:lstStyle/>
        <a:p>
          <a:endParaRPr lang="en-US"/>
        </a:p>
      </dgm:t>
    </dgm:pt>
    <dgm:pt modelId="{1FC56C2F-B69A-4D5C-95E2-22C42D083733}" type="parTrans" cxnId="{7B734424-FFFB-4382-8269-53786B13365C}">
      <dgm:prSet/>
      <dgm:spPr/>
      <dgm:t>
        <a:bodyPr/>
        <a:lstStyle/>
        <a:p>
          <a:endParaRPr lang="en-US"/>
        </a:p>
      </dgm:t>
    </dgm:pt>
    <dgm:pt modelId="{37248EB1-319B-4A36-AE1D-D978533F1F56}">
      <dgm:prSet phldrT="[Text]" custT="1"/>
      <dgm:spPr/>
      <dgm:t>
        <a:bodyPr/>
        <a:lstStyle/>
        <a:p>
          <a:r>
            <a:rPr lang="en-US" sz="900" b="1" dirty="0" smtClean="0"/>
            <a:t>Fall 2014- </a:t>
          </a:r>
          <a:r>
            <a:rPr lang="en-US" sz="900" dirty="0" smtClean="0"/>
            <a:t>working with Chris </a:t>
          </a:r>
          <a:r>
            <a:rPr lang="en-US" sz="900" dirty="0" err="1" smtClean="0"/>
            <a:t>Endreson</a:t>
          </a:r>
          <a:r>
            <a:rPr lang="en-US" sz="900" dirty="0" smtClean="0"/>
            <a:t>, </a:t>
          </a:r>
          <a:r>
            <a:rPr lang="en-US" sz="900" b="0" i="0" dirty="0" smtClean="0"/>
            <a:t>CCCD UTA</a:t>
          </a:r>
          <a:endParaRPr lang="en-US" sz="900" dirty="0"/>
        </a:p>
      </dgm:t>
    </dgm:pt>
    <dgm:pt modelId="{E6257631-9382-4410-8073-B8399A56D85B}" type="sibTrans" cxnId="{0A4213AB-1244-40EC-91F5-67BD0E7E00A0}">
      <dgm:prSet/>
      <dgm:spPr/>
      <dgm:t>
        <a:bodyPr/>
        <a:lstStyle/>
        <a:p>
          <a:endParaRPr lang="en-US"/>
        </a:p>
      </dgm:t>
    </dgm:pt>
    <dgm:pt modelId="{2D610CAD-68C7-4A81-AD76-E6F4E0BF9E0F}" type="parTrans" cxnId="{0A4213AB-1244-40EC-91F5-67BD0E7E00A0}">
      <dgm:prSet/>
      <dgm:spPr/>
      <dgm:t>
        <a:bodyPr/>
        <a:lstStyle/>
        <a:p>
          <a:endParaRPr lang="en-US"/>
        </a:p>
      </dgm:t>
    </dgm:pt>
    <dgm:pt modelId="{BC233B08-F3C9-4ACF-B95A-110C31A2A4F5}" type="pres">
      <dgm:prSet presAssocID="{8497E3CA-E8F7-4FB9-AE33-A3A76846C586}" presName="diagram" presStyleCnt="0">
        <dgm:presLayoutVars>
          <dgm:dir/>
          <dgm:resizeHandles/>
        </dgm:presLayoutVars>
      </dgm:prSet>
      <dgm:spPr/>
      <dgm:t>
        <a:bodyPr/>
        <a:lstStyle/>
        <a:p>
          <a:endParaRPr lang="en-US"/>
        </a:p>
      </dgm:t>
    </dgm:pt>
    <dgm:pt modelId="{C10BE8EA-6718-4619-8C56-9E18E217B310}" type="pres">
      <dgm:prSet presAssocID="{6F684C0B-6552-4787-B089-D893A6D1E42F}" presName="firstNode" presStyleLbl="node1" presStyleIdx="0" presStyleCnt="10">
        <dgm:presLayoutVars>
          <dgm:bulletEnabled val="1"/>
        </dgm:presLayoutVars>
      </dgm:prSet>
      <dgm:spPr/>
      <dgm:t>
        <a:bodyPr/>
        <a:lstStyle/>
        <a:p>
          <a:endParaRPr lang="en-US"/>
        </a:p>
      </dgm:t>
    </dgm:pt>
    <dgm:pt modelId="{69A03D10-0CDD-4397-A3B0-BE7DCCA257CC}" type="pres">
      <dgm:prSet presAssocID="{6B373875-BC59-483D-8113-1C0AF4CAC036}" presName="sibTrans" presStyleLbl="sibTrans2D1" presStyleIdx="0" presStyleCnt="9"/>
      <dgm:spPr/>
      <dgm:t>
        <a:bodyPr/>
        <a:lstStyle/>
        <a:p>
          <a:endParaRPr lang="en-US"/>
        </a:p>
      </dgm:t>
    </dgm:pt>
    <dgm:pt modelId="{F689EDCC-47BB-4AF1-BAA8-F49594354224}" type="pres">
      <dgm:prSet presAssocID="{5B8F2FDD-2368-4EA9-AE6D-190F51FD6044}" presName="middleNode" presStyleCnt="0"/>
      <dgm:spPr/>
    </dgm:pt>
    <dgm:pt modelId="{4EC357BF-CEC9-4E92-8F0F-B1FB0FA76B9D}" type="pres">
      <dgm:prSet presAssocID="{5B8F2FDD-2368-4EA9-AE6D-190F51FD6044}" presName="padding" presStyleLbl="node1" presStyleIdx="0" presStyleCnt="10"/>
      <dgm:spPr/>
    </dgm:pt>
    <dgm:pt modelId="{25CE9F59-CDC8-46DE-A23F-79B687A1394C}" type="pres">
      <dgm:prSet presAssocID="{5B8F2FDD-2368-4EA9-AE6D-190F51FD6044}" presName="shape" presStyleLbl="node1" presStyleIdx="1" presStyleCnt="10">
        <dgm:presLayoutVars>
          <dgm:bulletEnabled val="1"/>
        </dgm:presLayoutVars>
      </dgm:prSet>
      <dgm:spPr/>
      <dgm:t>
        <a:bodyPr/>
        <a:lstStyle/>
        <a:p>
          <a:endParaRPr lang="en-US"/>
        </a:p>
      </dgm:t>
    </dgm:pt>
    <dgm:pt modelId="{EE46C60E-C7D3-43C3-AE81-14938EA72D5E}" type="pres">
      <dgm:prSet presAssocID="{5D355D11-B621-430A-8577-525B42F0D18D}" presName="sibTrans" presStyleLbl="sibTrans2D1" presStyleIdx="1" presStyleCnt="9"/>
      <dgm:spPr/>
      <dgm:t>
        <a:bodyPr/>
        <a:lstStyle/>
        <a:p>
          <a:endParaRPr lang="en-US"/>
        </a:p>
      </dgm:t>
    </dgm:pt>
    <dgm:pt modelId="{DE81C50A-3F4D-4DB1-B094-16B8DA940CEE}" type="pres">
      <dgm:prSet presAssocID="{CFCBD70E-0BB2-489F-B5EE-5AC4FF37B06C}" presName="middleNode" presStyleCnt="0"/>
      <dgm:spPr/>
    </dgm:pt>
    <dgm:pt modelId="{F76FA6A9-8B68-409A-B045-68D8AEABC629}" type="pres">
      <dgm:prSet presAssocID="{CFCBD70E-0BB2-489F-B5EE-5AC4FF37B06C}" presName="padding" presStyleLbl="node1" presStyleIdx="1" presStyleCnt="10"/>
      <dgm:spPr/>
    </dgm:pt>
    <dgm:pt modelId="{57FC497D-BCC3-40B9-8720-3B36D710A6DE}" type="pres">
      <dgm:prSet presAssocID="{CFCBD70E-0BB2-489F-B5EE-5AC4FF37B06C}" presName="shape" presStyleLbl="node1" presStyleIdx="2" presStyleCnt="10">
        <dgm:presLayoutVars>
          <dgm:bulletEnabled val="1"/>
        </dgm:presLayoutVars>
      </dgm:prSet>
      <dgm:spPr/>
      <dgm:t>
        <a:bodyPr/>
        <a:lstStyle/>
        <a:p>
          <a:endParaRPr lang="en-US"/>
        </a:p>
      </dgm:t>
    </dgm:pt>
    <dgm:pt modelId="{A4DC30F5-FC70-4E03-B705-E73CEB4CF8E5}" type="pres">
      <dgm:prSet presAssocID="{86BC8C51-AD2F-46CD-A1A0-C02136CFB12E}" presName="sibTrans" presStyleLbl="sibTrans2D1" presStyleIdx="2" presStyleCnt="9"/>
      <dgm:spPr/>
      <dgm:t>
        <a:bodyPr/>
        <a:lstStyle/>
        <a:p>
          <a:endParaRPr lang="en-US"/>
        </a:p>
      </dgm:t>
    </dgm:pt>
    <dgm:pt modelId="{E82E37C6-BCCE-4B1B-9D58-8A685A36A7C2}" type="pres">
      <dgm:prSet presAssocID="{05327ECE-AC60-4175-9286-62D1C658B4A2}" presName="middleNode" presStyleCnt="0"/>
      <dgm:spPr/>
    </dgm:pt>
    <dgm:pt modelId="{D04DE97B-EE38-465A-BE73-7E2FCF4AF0A7}" type="pres">
      <dgm:prSet presAssocID="{05327ECE-AC60-4175-9286-62D1C658B4A2}" presName="padding" presStyleLbl="node1" presStyleIdx="2" presStyleCnt="10"/>
      <dgm:spPr/>
    </dgm:pt>
    <dgm:pt modelId="{E87947E4-E17E-4E0E-B837-9BC98FF8C081}" type="pres">
      <dgm:prSet presAssocID="{05327ECE-AC60-4175-9286-62D1C658B4A2}" presName="shape" presStyleLbl="node1" presStyleIdx="3" presStyleCnt="10">
        <dgm:presLayoutVars>
          <dgm:bulletEnabled val="1"/>
        </dgm:presLayoutVars>
      </dgm:prSet>
      <dgm:spPr/>
      <dgm:t>
        <a:bodyPr/>
        <a:lstStyle/>
        <a:p>
          <a:endParaRPr lang="en-US"/>
        </a:p>
      </dgm:t>
    </dgm:pt>
    <dgm:pt modelId="{1E0965BF-B7D0-42AE-89CA-CEC2BEEA42DD}" type="pres">
      <dgm:prSet presAssocID="{20DDBB17-5DDB-417F-8A5C-A1A479507EC1}" presName="sibTrans" presStyleLbl="sibTrans2D1" presStyleIdx="3" presStyleCnt="9"/>
      <dgm:spPr/>
      <dgm:t>
        <a:bodyPr/>
        <a:lstStyle/>
        <a:p>
          <a:endParaRPr lang="en-US"/>
        </a:p>
      </dgm:t>
    </dgm:pt>
    <dgm:pt modelId="{0730E09A-A54E-4EF9-85B3-E3F51891B8BF}" type="pres">
      <dgm:prSet presAssocID="{807BE052-8451-4672-8E2F-5E451226A53B}" presName="middleNode" presStyleCnt="0"/>
      <dgm:spPr/>
    </dgm:pt>
    <dgm:pt modelId="{AB061CF0-4CE3-442F-A175-6E11A7486CE5}" type="pres">
      <dgm:prSet presAssocID="{807BE052-8451-4672-8E2F-5E451226A53B}" presName="padding" presStyleLbl="node1" presStyleIdx="3" presStyleCnt="10"/>
      <dgm:spPr/>
    </dgm:pt>
    <dgm:pt modelId="{C7697528-E9AB-4105-8F1F-88524E8ADA35}" type="pres">
      <dgm:prSet presAssocID="{807BE052-8451-4672-8E2F-5E451226A53B}" presName="shape" presStyleLbl="node1" presStyleIdx="4" presStyleCnt="10">
        <dgm:presLayoutVars>
          <dgm:bulletEnabled val="1"/>
        </dgm:presLayoutVars>
      </dgm:prSet>
      <dgm:spPr/>
      <dgm:t>
        <a:bodyPr/>
        <a:lstStyle/>
        <a:p>
          <a:endParaRPr lang="en-US"/>
        </a:p>
      </dgm:t>
    </dgm:pt>
    <dgm:pt modelId="{618555F9-75B4-4EFC-B809-4AE86E3C40DE}" type="pres">
      <dgm:prSet presAssocID="{63E0065C-FC94-42F7-957A-4CAE63FB7AF2}" presName="sibTrans" presStyleLbl="sibTrans2D1" presStyleIdx="4" presStyleCnt="9"/>
      <dgm:spPr/>
      <dgm:t>
        <a:bodyPr/>
        <a:lstStyle/>
        <a:p>
          <a:endParaRPr lang="en-US"/>
        </a:p>
      </dgm:t>
    </dgm:pt>
    <dgm:pt modelId="{775F13E6-99CD-4397-B269-656E58844D2E}" type="pres">
      <dgm:prSet presAssocID="{B60D102B-24AC-4F21-ABAB-92AC1BD45521}" presName="middleNode" presStyleCnt="0"/>
      <dgm:spPr/>
    </dgm:pt>
    <dgm:pt modelId="{82F77744-D784-4826-95E0-8236D7F4D561}" type="pres">
      <dgm:prSet presAssocID="{B60D102B-24AC-4F21-ABAB-92AC1BD45521}" presName="padding" presStyleLbl="node1" presStyleIdx="4" presStyleCnt="10"/>
      <dgm:spPr/>
    </dgm:pt>
    <dgm:pt modelId="{53CAF9F7-DB45-4205-AA05-766A90D95073}" type="pres">
      <dgm:prSet presAssocID="{B60D102B-24AC-4F21-ABAB-92AC1BD45521}" presName="shape" presStyleLbl="node1" presStyleIdx="5" presStyleCnt="10">
        <dgm:presLayoutVars>
          <dgm:bulletEnabled val="1"/>
        </dgm:presLayoutVars>
      </dgm:prSet>
      <dgm:spPr/>
      <dgm:t>
        <a:bodyPr/>
        <a:lstStyle/>
        <a:p>
          <a:endParaRPr lang="en-US"/>
        </a:p>
      </dgm:t>
    </dgm:pt>
    <dgm:pt modelId="{C0DD12A2-FE0C-4624-9895-6B30B00A4994}" type="pres">
      <dgm:prSet presAssocID="{0DF68C52-9261-46DC-A045-80CA404E05C4}" presName="sibTrans" presStyleLbl="sibTrans2D1" presStyleIdx="5" presStyleCnt="9"/>
      <dgm:spPr/>
      <dgm:t>
        <a:bodyPr/>
        <a:lstStyle/>
        <a:p>
          <a:endParaRPr lang="en-US"/>
        </a:p>
      </dgm:t>
    </dgm:pt>
    <dgm:pt modelId="{F1130E42-CAC4-4EF3-8D31-3486EA8D2DD5}" type="pres">
      <dgm:prSet presAssocID="{E7C035E3-FFBF-4950-97E9-C17FA7676CD0}" presName="middleNode" presStyleCnt="0"/>
      <dgm:spPr/>
    </dgm:pt>
    <dgm:pt modelId="{60C77DB8-A58C-4943-9426-8038609E4526}" type="pres">
      <dgm:prSet presAssocID="{E7C035E3-FFBF-4950-97E9-C17FA7676CD0}" presName="padding" presStyleLbl="node1" presStyleIdx="5" presStyleCnt="10"/>
      <dgm:spPr/>
    </dgm:pt>
    <dgm:pt modelId="{5E0D8FBC-1A65-4168-8019-97305EBEB05A}" type="pres">
      <dgm:prSet presAssocID="{E7C035E3-FFBF-4950-97E9-C17FA7676CD0}" presName="shape" presStyleLbl="node1" presStyleIdx="6" presStyleCnt="10">
        <dgm:presLayoutVars>
          <dgm:bulletEnabled val="1"/>
        </dgm:presLayoutVars>
      </dgm:prSet>
      <dgm:spPr/>
      <dgm:t>
        <a:bodyPr/>
        <a:lstStyle/>
        <a:p>
          <a:endParaRPr lang="en-US"/>
        </a:p>
      </dgm:t>
    </dgm:pt>
    <dgm:pt modelId="{C195685D-F9DD-48D8-A7C8-12F516439A15}" type="pres">
      <dgm:prSet presAssocID="{08EEE6D5-856E-40E7-8D7C-5479832F06D1}" presName="sibTrans" presStyleLbl="sibTrans2D1" presStyleIdx="6" presStyleCnt="9"/>
      <dgm:spPr/>
      <dgm:t>
        <a:bodyPr/>
        <a:lstStyle/>
        <a:p>
          <a:endParaRPr lang="en-US"/>
        </a:p>
      </dgm:t>
    </dgm:pt>
    <dgm:pt modelId="{7872F280-4248-4849-982D-C3F6B07E78E3}" type="pres">
      <dgm:prSet presAssocID="{37248EB1-319B-4A36-AE1D-D978533F1F56}" presName="middleNode" presStyleCnt="0"/>
      <dgm:spPr/>
    </dgm:pt>
    <dgm:pt modelId="{99CDAE3A-A113-478B-8B39-DB365BE8A207}" type="pres">
      <dgm:prSet presAssocID="{37248EB1-319B-4A36-AE1D-D978533F1F56}" presName="padding" presStyleLbl="node1" presStyleIdx="6" presStyleCnt="10"/>
      <dgm:spPr/>
    </dgm:pt>
    <dgm:pt modelId="{45CEF3F7-0BFE-490F-B4F4-E7E2A995AF80}" type="pres">
      <dgm:prSet presAssocID="{37248EB1-319B-4A36-AE1D-D978533F1F56}" presName="shape" presStyleLbl="node1" presStyleIdx="7" presStyleCnt="10">
        <dgm:presLayoutVars>
          <dgm:bulletEnabled val="1"/>
        </dgm:presLayoutVars>
      </dgm:prSet>
      <dgm:spPr/>
      <dgm:t>
        <a:bodyPr/>
        <a:lstStyle/>
        <a:p>
          <a:endParaRPr lang="en-US"/>
        </a:p>
      </dgm:t>
    </dgm:pt>
    <dgm:pt modelId="{135CDEE4-2B5F-461B-ACD5-CA7A91BE8998}" type="pres">
      <dgm:prSet presAssocID="{E6257631-9382-4410-8073-B8399A56D85B}" presName="sibTrans" presStyleLbl="sibTrans2D1" presStyleIdx="7" presStyleCnt="9"/>
      <dgm:spPr/>
      <dgm:t>
        <a:bodyPr/>
        <a:lstStyle/>
        <a:p>
          <a:endParaRPr lang="en-US"/>
        </a:p>
      </dgm:t>
    </dgm:pt>
    <dgm:pt modelId="{D6C2338D-E877-477C-B6C1-AED20C3AF937}" type="pres">
      <dgm:prSet presAssocID="{6DF3D6B9-C970-4D29-81EB-7474AFE9E916}" presName="middleNode" presStyleCnt="0"/>
      <dgm:spPr/>
    </dgm:pt>
    <dgm:pt modelId="{7AC608FA-F143-483A-8897-70F00AD603AC}" type="pres">
      <dgm:prSet presAssocID="{6DF3D6B9-C970-4D29-81EB-7474AFE9E916}" presName="padding" presStyleLbl="node1" presStyleIdx="7" presStyleCnt="10"/>
      <dgm:spPr/>
    </dgm:pt>
    <dgm:pt modelId="{28D16449-ED8F-4297-BA15-A7C259224E6A}" type="pres">
      <dgm:prSet presAssocID="{6DF3D6B9-C970-4D29-81EB-7474AFE9E916}" presName="shape" presStyleLbl="node1" presStyleIdx="8" presStyleCnt="10" custScaleX="116036" custScaleY="123685">
        <dgm:presLayoutVars>
          <dgm:bulletEnabled val="1"/>
        </dgm:presLayoutVars>
      </dgm:prSet>
      <dgm:spPr/>
      <dgm:t>
        <a:bodyPr/>
        <a:lstStyle/>
        <a:p>
          <a:endParaRPr lang="en-US"/>
        </a:p>
      </dgm:t>
    </dgm:pt>
    <dgm:pt modelId="{3D8603A0-8D85-486F-A1F1-3F81F7E4B59D}" type="pres">
      <dgm:prSet presAssocID="{6FD5551D-0DFA-4F77-A00A-1889B73EF970}" presName="sibTrans" presStyleLbl="sibTrans2D1" presStyleIdx="8" presStyleCnt="9"/>
      <dgm:spPr/>
      <dgm:t>
        <a:bodyPr/>
        <a:lstStyle/>
        <a:p>
          <a:endParaRPr lang="en-US"/>
        </a:p>
      </dgm:t>
    </dgm:pt>
    <dgm:pt modelId="{E7B3E52E-1BB8-416F-B708-E4FB7A056034}" type="pres">
      <dgm:prSet presAssocID="{CB82E33E-153B-484D-91C8-257BAF3E2353}" presName="lastNode" presStyleLbl="node1" presStyleIdx="9" presStyleCnt="10">
        <dgm:presLayoutVars>
          <dgm:bulletEnabled val="1"/>
        </dgm:presLayoutVars>
      </dgm:prSet>
      <dgm:spPr/>
      <dgm:t>
        <a:bodyPr/>
        <a:lstStyle/>
        <a:p>
          <a:endParaRPr lang="en-US"/>
        </a:p>
      </dgm:t>
    </dgm:pt>
  </dgm:ptLst>
  <dgm:cxnLst>
    <dgm:cxn modelId="{83CC0D5F-EE01-4769-BDB5-025F1D3AF520}" srcId="{8497E3CA-E8F7-4FB9-AE33-A3A76846C586}" destId="{6F684C0B-6552-4787-B089-D893A6D1E42F}" srcOrd="0" destOrd="0" parTransId="{D9C7B765-B118-4356-A966-61404F84195C}" sibTransId="{6B373875-BC59-483D-8113-1C0AF4CAC036}"/>
    <dgm:cxn modelId="{3ACA589E-1EB0-4BFF-B825-271E006D9A89}" type="presOf" srcId="{0DF68C52-9261-46DC-A045-80CA404E05C4}" destId="{C0DD12A2-FE0C-4624-9895-6B30B00A4994}" srcOrd="0" destOrd="0" presId="urn:microsoft.com/office/officeart/2005/8/layout/bProcess2"/>
    <dgm:cxn modelId="{8167A4AA-CE38-4A26-8F0C-552D3165A0A6}" type="presOf" srcId="{63E0065C-FC94-42F7-957A-4CAE63FB7AF2}" destId="{618555F9-75B4-4EFC-B809-4AE86E3C40DE}" srcOrd="0" destOrd="0" presId="urn:microsoft.com/office/officeart/2005/8/layout/bProcess2"/>
    <dgm:cxn modelId="{71D4B751-386B-48FC-82C0-1227CCD86917}" srcId="{8497E3CA-E8F7-4FB9-AE33-A3A76846C586}" destId="{E7C035E3-FFBF-4950-97E9-C17FA7676CD0}" srcOrd="6" destOrd="0" parTransId="{B4C26459-FA91-4550-8544-249C021329AB}" sibTransId="{08EEE6D5-856E-40E7-8D7C-5479832F06D1}"/>
    <dgm:cxn modelId="{21DDB071-4BC7-4930-84E8-D5CE9451886D}" type="presOf" srcId="{CB82E33E-153B-484D-91C8-257BAF3E2353}" destId="{E7B3E52E-1BB8-416F-B708-E4FB7A056034}" srcOrd="0" destOrd="0" presId="urn:microsoft.com/office/officeart/2005/8/layout/bProcess2"/>
    <dgm:cxn modelId="{A3CDF7A1-C36F-48E1-B3D3-D69C40A7AC50}" srcId="{8497E3CA-E8F7-4FB9-AE33-A3A76846C586}" destId="{807BE052-8451-4672-8E2F-5E451226A53B}" srcOrd="4" destOrd="0" parTransId="{C82CD86C-717B-4951-A55F-8649647088E3}" sibTransId="{63E0065C-FC94-42F7-957A-4CAE63FB7AF2}"/>
    <dgm:cxn modelId="{5A2A55FC-1841-4310-83B5-ECA73ED97DFC}" type="presOf" srcId="{CFCBD70E-0BB2-489F-B5EE-5AC4FF37B06C}" destId="{57FC497D-BCC3-40B9-8720-3B36D710A6DE}" srcOrd="0" destOrd="0" presId="urn:microsoft.com/office/officeart/2005/8/layout/bProcess2"/>
    <dgm:cxn modelId="{8CC076D7-5D62-4882-A16F-7B81DE71329A}" srcId="{8497E3CA-E8F7-4FB9-AE33-A3A76846C586}" destId="{B60D102B-24AC-4F21-ABAB-92AC1BD45521}" srcOrd="5" destOrd="0" parTransId="{BBD0CDBA-70AE-45E8-B352-C2A1A688C6CB}" sibTransId="{0DF68C52-9261-46DC-A045-80CA404E05C4}"/>
    <dgm:cxn modelId="{0A4213AB-1244-40EC-91F5-67BD0E7E00A0}" srcId="{8497E3CA-E8F7-4FB9-AE33-A3A76846C586}" destId="{37248EB1-319B-4A36-AE1D-D978533F1F56}" srcOrd="7" destOrd="0" parTransId="{2D610CAD-68C7-4A81-AD76-E6F4E0BF9E0F}" sibTransId="{E6257631-9382-4410-8073-B8399A56D85B}"/>
    <dgm:cxn modelId="{FD245EC2-991E-4FAB-8E0F-F348EDFF63E3}" type="presOf" srcId="{B60D102B-24AC-4F21-ABAB-92AC1BD45521}" destId="{53CAF9F7-DB45-4205-AA05-766A90D95073}" srcOrd="0" destOrd="0" presId="urn:microsoft.com/office/officeart/2005/8/layout/bProcess2"/>
    <dgm:cxn modelId="{425A521C-8794-4CDD-AA30-23EB5752E7EA}" type="presOf" srcId="{6DF3D6B9-C970-4D29-81EB-7474AFE9E916}" destId="{28D16449-ED8F-4297-BA15-A7C259224E6A}" srcOrd="0" destOrd="0" presId="urn:microsoft.com/office/officeart/2005/8/layout/bProcess2"/>
    <dgm:cxn modelId="{6A15E39A-11DD-4F8A-BB8A-701068636A6E}" type="presOf" srcId="{807BE052-8451-4672-8E2F-5E451226A53B}" destId="{C7697528-E9AB-4105-8F1F-88524E8ADA35}" srcOrd="0" destOrd="0" presId="urn:microsoft.com/office/officeart/2005/8/layout/bProcess2"/>
    <dgm:cxn modelId="{DD5F6BF8-C2DD-49B3-BEE6-D9F731A35F32}" type="presOf" srcId="{20DDBB17-5DDB-417F-8A5C-A1A479507EC1}" destId="{1E0965BF-B7D0-42AE-89CA-CEC2BEEA42DD}" srcOrd="0" destOrd="0" presId="urn:microsoft.com/office/officeart/2005/8/layout/bProcess2"/>
    <dgm:cxn modelId="{48BAECBA-F1D8-4532-9703-E832EF05833F}" type="presOf" srcId="{86BC8C51-AD2F-46CD-A1A0-C02136CFB12E}" destId="{A4DC30F5-FC70-4E03-B705-E73CEB4CF8E5}" srcOrd="0" destOrd="0" presId="urn:microsoft.com/office/officeart/2005/8/layout/bProcess2"/>
    <dgm:cxn modelId="{C25F7AAA-FC80-4989-A018-1010940658BD}" type="presOf" srcId="{05327ECE-AC60-4175-9286-62D1C658B4A2}" destId="{E87947E4-E17E-4E0E-B837-9BC98FF8C081}" srcOrd="0" destOrd="0" presId="urn:microsoft.com/office/officeart/2005/8/layout/bProcess2"/>
    <dgm:cxn modelId="{687C9C81-3806-49A4-949D-C2D2C003432E}" type="presOf" srcId="{08EEE6D5-856E-40E7-8D7C-5479832F06D1}" destId="{C195685D-F9DD-48D8-A7C8-12F516439A15}" srcOrd="0" destOrd="0" presId="urn:microsoft.com/office/officeart/2005/8/layout/bProcess2"/>
    <dgm:cxn modelId="{777BCC4B-E7FA-4621-A297-9D6D66DB668D}" type="presOf" srcId="{E6257631-9382-4410-8073-B8399A56D85B}" destId="{135CDEE4-2B5F-461B-ACD5-CA7A91BE8998}" srcOrd="0" destOrd="0" presId="urn:microsoft.com/office/officeart/2005/8/layout/bProcess2"/>
    <dgm:cxn modelId="{7B734424-FFFB-4382-8269-53786B13365C}" srcId="{8497E3CA-E8F7-4FB9-AE33-A3A76846C586}" destId="{5B8F2FDD-2368-4EA9-AE6D-190F51FD6044}" srcOrd="1" destOrd="0" parTransId="{1FC56C2F-B69A-4D5C-95E2-22C42D083733}" sibTransId="{5D355D11-B621-430A-8577-525B42F0D18D}"/>
    <dgm:cxn modelId="{1D12A35D-8647-46F8-ACD9-682B2D266C09}" type="presOf" srcId="{6B373875-BC59-483D-8113-1C0AF4CAC036}" destId="{69A03D10-0CDD-4397-A3B0-BE7DCCA257CC}" srcOrd="0" destOrd="0" presId="urn:microsoft.com/office/officeart/2005/8/layout/bProcess2"/>
    <dgm:cxn modelId="{69652914-E00F-4767-B0B7-1D5C5053F4C1}" type="presOf" srcId="{5B8F2FDD-2368-4EA9-AE6D-190F51FD6044}" destId="{25CE9F59-CDC8-46DE-A23F-79B687A1394C}" srcOrd="0" destOrd="0" presId="urn:microsoft.com/office/officeart/2005/8/layout/bProcess2"/>
    <dgm:cxn modelId="{498FC622-BACC-4FB7-BB63-5FD553485F71}" type="presOf" srcId="{E7C035E3-FFBF-4950-97E9-C17FA7676CD0}" destId="{5E0D8FBC-1A65-4168-8019-97305EBEB05A}" srcOrd="0" destOrd="0" presId="urn:microsoft.com/office/officeart/2005/8/layout/bProcess2"/>
    <dgm:cxn modelId="{76FA2AE7-0893-4F5E-A6FB-A0DAFC0DD0AC}" type="presOf" srcId="{37248EB1-319B-4A36-AE1D-D978533F1F56}" destId="{45CEF3F7-0BFE-490F-B4F4-E7E2A995AF80}" srcOrd="0" destOrd="0" presId="urn:microsoft.com/office/officeart/2005/8/layout/bProcess2"/>
    <dgm:cxn modelId="{ABDC6C06-A692-4E39-9AAF-4521215660BA}" type="presOf" srcId="{8497E3CA-E8F7-4FB9-AE33-A3A76846C586}" destId="{BC233B08-F3C9-4ACF-B95A-110C31A2A4F5}" srcOrd="0" destOrd="0" presId="urn:microsoft.com/office/officeart/2005/8/layout/bProcess2"/>
    <dgm:cxn modelId="{949BF4BA-5677-4DEE-B31E-76CC3DDDD277}" srcId="{8497E3CA-E8F7-4FB9-AE33-A3A76846C586}" destId="{05327ECE-AC60-4175-9286-62D1C658B4A2}" srcOrd="3" destOrd="0" parTransId="{5D07927B-CDD7-466E-B47F-B8E9BB5514E8}" sibTransId="{20DDBB17-5DDB-417F-8A5C-A1A479507EC1}"/>
    <dgm:cxn modelId="{CDFFEF4D-CED0-42AC-AABB-4F6076678375}" srcId="{8497E3CA-E8F7-4FB9-AE33-A3A76846C586}" destId="{CFCBD70E-0BB2-489F-B5EE-5AC4FF37B06C}" srcOrd="2" destOrd="0" parTransId="{6B7D3898-1047-4F33-8D2D-398A99A51E8F}" sibTransId="{86BC8C51-AD2F-46CD-A1A0-C02136CFB12E}"/>
    <dgm:cxn modelId="{C982ECF5-2415-4BA2-95FB-7D7D57255D9C}" type="presOf" srcId="{6F684C0B-6552-4787-B089-D893A6D1E42F}" destId="{C10BE8EA-6718-4619-8C56-9E18E217B310}" srcOrd="0" destOrd="0" presId="urn:microsoft.com/office/officeart/2005/8/layout/bProcess2"/>
    <dgm:cxn modelId="{DE825D58-C69C-4C61-A416-80B044D2F000}" srcId="{8497E3CA-E8F7-4FB9-AE33-A3A76846C586}" destId="{6DF3D6B9-C970-4D29-81EB-7474AFE9E916}" srcOrd="8" destOrd="0" parTransId="{37EFCA6E-891A-4DB3-8BDE-EEAE48000029}" sibTransId="{6FD5551D-0DFA-4F77-A00A-1889B73EF970}"/>
    <dgm:cxn modelId="{277DA304-3660-467F-A2C1-EE279A9E6839}" srcId="{8497E3CA-E8F7-4FB9-AE33-A3A76846C586}" destId="{CB82E33E-153B-484D-91C8-257BAF3E2353}" srcOrd="9" destOrd="0" parTransId="{89689A60-6CF2-464E-BD65-68DA64F37484}" sibTransId="{9372972F-2A90-4B37-9883-6A149DA6C880}"/>
    <dgm:cxn modelId="{35C85E72-D218-4F7E-B49C-F7A3759E7503}" type="presOf" srcId="{5D355D11-B621-430A-8577-525B42F0D18D}" destId="{EE46C60E-C7D3-43C3-AE81-14938EA72D5E}" srcOrd="0" destOrd="0" presId="urn:microsoft.com/office/officeart/2005/8/layout/bProcess2"/>
    <dgm:cxn modelId="{48217313-2E15-49E8-88C4-C014D8A7A6DF}" type="presOf" srcId="{6FD5551D-0DFA-4F77-A00A-1889B73EF970}" destId="{3D8603A0-8D85-486F-A1F1-3F81F7E4B59D}" srcOrd="0" destOrd="0" presId="urn:microsoft.com/office/officeart/2005/8/layout/bProcess2"/>
    <dgm:cxn modelId="{2AAFD5E9-E099-4783-A295-877FE74F17C7}" type="presParOf" srcId="{BC233B08-F3C9-4ACF-B95A-110C31A2A4F5}" destId="{C10BE8EA-6718-4619-8C56-9E18E217B310}" srcOrd="0" destOrd="0" presId="urn:microsoft.com/office/officeart/2005/8/layout/bProcess2"/>
    <dgm:cxn modelId="{2CCB8F5C-1E12-41FB-8A43-D546760634E9}" type="presParOf" srcId="{BC233B08-F3C9-4ACF-B95A-110C31A2A4F5}" destId="{69A03D10-0CDD-4397-A3B0-BE7DCCA257CC}" srcOrd="1" destOrd="0" presId="urn:microsoft.com/office/officeart/2005/8/layout/bProcess2"/>
    <dgm:cxn modelId="{F9025709-F0C7-48C7-87BE-41DF758F629C}" type="presParOf" srcId="{BC233B08-F3C9-4ACF-B95A-110C31A2A4F5}" destId="{F689EDCC-47BB-4AF1-BAA8-F49594354224}" srcOrd="2" destOrd="0" presId="urn:microsoft.com/office/officeart/2005/8/layout/bProcess2"/>
    <dgm:cxn modelId="{F58FA436-50EC-4CB3-A44D-6703E1132382}" type="presParOf" srcId="{F689EDCC-47BB-4AF1-BAA8-F49594354224}" destId="{4EC357BF-CEC9-4E92-8F0F-B1FB0FA76B9D}" srcOrd="0" destOrd="0" presId="urn:microsoft.com/office/officeart/2005/8/layout/bProcess2"/>
    <dgm:cxn modelId="{D7C59FF3-6970-4B05-ACCF-08F7CE94ADB5}" type="presParOf" srcId="{F689EDCC-47BB-4AF1-BAA8-F49594354224}" destId="{25CE9F59-CDC8-46DE-A23F-79B687A1394C}" srcOrd="1" destOrd="0" presId="urn:microsoft.com/office/officeart/2005/8/layout/bProcess2"/>
    <dgm:cxn modelId="{C69BDB79-5C6D-4ACE-8750-6625B1AD3043}" type="presParOf" srcId="{BC233B08-F3C9-4ACF-B95A-110C31A2A4F5}" destId="{EE46C60E-C7D3-43C3-AE81-14938EA72D5E}" srcOrd="3" destOrd="0" presId="urn:microsoft.com/office/officeart/2005/8/layout/bProcess2"/>
    <dgm:cxn modelId="{01E578E1-91B2-4A3C-A480-8707EB8B7FA1}" type="presParOf" srcId="{BC233B08-F3C9-4ACF-B95A-110C31A2A4F5}" destId="{DE81C50A-3F4D-4DB1-B094-16B8DA940CEE}" srcOrd="4" destOrd="0" presId="urn:microsoft.com/office/officeart/2005/8/layout/bProcess2"/>
    <dgm:cxn modelId="{A3A10B32-1619-41D2-AF79-0DB29841F893}" type="presParOf" srcId="{DE81C50A-3F4D-4DB1-B094-16B8DA940CEE}" destId="{F76FA6A9-8B68-409A-B045-68D8AEABC629}" srcOrd="0" destOrd="0" presId="urn:microsoft.com/office/officeart/2005/8/layout/bProcess2"/>
    <dgm:cxn modelId="{CED65A1D-C6D2-460B-97DF-66EE1DA2A5B1}" type="presParOf" srcId="{DE81C50A-3F4D-4DB1-B094-16B8DA940CEE}" destId="{57FC497D-BCC3-40B9-8720-3B36D710A6DE}" srcOrd="1" destOrd="0" presId="urn:microsoft.com/office/officeart/2005/8/layout/bProcess2"/>
    <dgm:cxn modelId="{D4AD4313-9AFD-425A-B6C5-F531BAB562AE}" type="presParOf" srcId="{BC233B08-F3C9-4ACF-B95A-110C31A2A4F5}" destId="{A4DC30F5-FC70-4E03-B705-E73CEB4CF8E5}" srcOrd="5" destOrd="0" presId="urn:microsoft.com/office/officeart/2005/8/layout/bProcess2"/>
    <dgm:cxn modelId="{30BA2904-29B2-42AF-B90E-EEB8CD80060F}" type="presParOf" srcId="{BC233B08-F3C9-4ACF-B95A-110C31A2A4F5}" destId="{E82E37C6-BCCE-4B1B-9D58-8A685A36A7C2}" srcOrd="6" destOrd="0" presId="urn:microsoft.com/office/officeart/2005/8/layout/bProcess2"/>
    <dgm:cxn modelId="{9F354D59-C78F-4FCA-B33E-5B7E5D539CC6}" type="presParOf" srcId="{E82E37C6-BCCE-4B1B-9D58-8A685A36A7C2}" destId="{D04DE97B-EE38-465A-BE73-7E2FCF4AF0A7}" srcOrd="0" destOrd="0" presId="urn:microsoft.com/office/officeart/2005/8/layout/bProcess2"/>
    <dgm:cxn modelId="{0D8F8E03-A772-4432-8A80-04B0F9FB5EE7}" type="presParOf" srcId="{E82E37C6-BCCE-4B1B-9D58-8A685A36A7C2}" destId="{E87947E4-E17E-4E0E-B837-9BC98FF8C081}" srcOrd="1" destOrd="0" presId="urn:microsoft.com/office/officeart/2005/8/layout/bProcess2"/>
    <dgm:cxn modelId="{F2595FD5-430B-4E25-93AA-AAA8417831A8}" type="presParOf" srcId="{BC233B08-F3C9-4ACF-B95A-110C31A2A4F5}" destId="{1E0965BF-B7D0-42AE-89CA-CEC2BEEA42DD}" srcOrd="7" destOrd="0" presId="urn:microsoft.com/office/officeart/2005/8/layout/bProcess2"/>
    <dgm:cxn modelId="{89649B1B-3E4C-4E59-8C15-63F28CA89A74}" type="presParOf" srcId="{BC233B08-F3C9-4ACF-B95A-110C31A2A4F5}" destId="{0730E09A-A54E-4EF9-85B3-E3F51891B8BF}" srcOrd="8" destOrd="0" presId="urn:microsoft.com/office/officeart/2005/8/layout/bProcess2"/>
    <dgm:cxn modelId="{12D7E17D-ECFA-4632-86D6-5F57E04615B2}" type="presParOf" srcId="{0730E09A-A54E-4EF9-85B3-E3F51891B8BF}" destId="{AB061CF0-4CE3-442F-A175-6E11A7486CE5}" srcOrd="0" destOrd="0" presId="urn:microsoft.com/office/officeart/2005/8/layout/bProcess2"/>
    <dgm:cxn modelId="{D9B48842-1BB3-46CB-B5EE-5EFC89F1552F}" type="presParOf" srcId="{0730E09A-A54E-4EF9-85B3-E3F51891B8BF}" destId="{C7697528-E9AB-4105-8F1F-88524E8ADA35}" srcOrd="1" destOrd="0" presId="urn:microsoft.com/office/officeart/2005/8/layout/bProcess2"/>
    <dgm:cxn modelId="{B0F1A047-E81B-4F5C-B3DD-09A92E6EDD74}" type="presParOf" srcId="{BC233B08-F3C9-4ACF-B95A-110C31A2A4F5}" destId="{618555F9-75B4-4EFC-B809-4AE86E3C40DE}" srcOrd="9" destOrd="0" presId="urn:microsoft.com/office/officeart/2005/8/layout/bProcess2"/>
    <dgm:cxn modelId="{968A6102-EB5B-4BC6-9DBE-01CD79684F79}" type="presParOf" srcId="{BC233B08-F3C9-4ACF-B95A-110C31A2A4F5}" destId="{775F13E6-99CD-4397-B269-656E58844D2E}" srcOrd="10" destOrd="0" presId="urn:microsoft.com/office/officeart/2005/8/layout/bProcess2"/>
    <dgm:cxn modelId="{582B56D2-9BD5-4DF0-898A-21487E7C710B}" type="presParOf" srcId="{775F13E6-99CD-4397-B269-656E58844D2E}" destId="{82F77744-D784-4826-95E0-8236D7F4D561}" srcOrd="0" destOrd="0" presId="urn:microsoft.com/office/officeart/2005/8/layout/bProcess2"/>
    <dgm:cxn modelId="{CC2A4A97-8AF1-45E0-AB13-1B1751BA0B80}" type="presParOf" srcId="{775F13E6-99CD-4397-B269-656E58844D2E}" destId="{53CAF9F7-DB45-4205-AA05-766A90D95073}" srcOrd="1" destOrd="0" presId="urn:microsoft.com/office/officeart/2005/8/layout/bProcess2"/>
    <dgm:cxn modelId="{9666A2D8-FDBF-4539-9F78-9A3A3D7E997A}" type="presParOf" srcId="{BC233B08-F3C9-4ACF-B95A-110C31A2A4F5}" destId="{C0DD12A2-FE0C-4624-9895-6B30B00A4994}" srcOrd="11" destOrd="0" presId="urn:microsoft.com/office/officeart/2005/8/layout/bProcess2"/>
    <dgm:cxn modelId="{AD35FA1D-DA13-4688-A524-B8AEFEDE4BFF}" type="presParOf" srcId="{BC233B08-F3C9-4ACF-B95A-110C31A2A4F5}" destId="{F1130E42-CAC4-4EF3-8D31-3486EA8D2DD5}" srcOrd="12" destOrd="0" presId="urn:microsoft.com/office/officeart/2005/8/layout/bProcess2"/>
    <dgm:cxn modelId="{A653590A-F67F-4A6D-A6CB-31DF682C1D17}" type="presParOf" srcId="{F1130E42-CAC4-4EF3-8D31-3486EA8D2DD5}" destId="{60C77DB8-A58C-4943-9426-8038609E4526}" srcOrd="0" destOrd="0" presId="urn:microsoft.com/office/officeart/2005/8/layout/bProcess2"/>
    <dgm:cxn modelId="{B025B179-3182-4FE6-8C73-8E02250CAED8}" type="presParOf" srcId="{F1130E42-CAC4-4EF3-8D31-3486EA8D2DD5}" destId="{5E0D8FBC-1A65-4168-8019-97305EBEB05A}" srcOrd="1" destOrd="0" presId="urn:microsoft.com/office/officeart/2005/8/layout/bProcess2"/>
    <dgm:cxn modelId="{C29EBBCD-1114-482A-B5AD-88CDCCCF9864}" type="presParOf" srcId="{BC233B08-F3C9-4ACF-B95A-110C31A2A4F5}" destId="{C195685D-F9DD-48D8-A7C8-12F516439A15}" srcOrd="13" destOrd="0" presId="urn:microsoft.com/office/officeart/2005/8/layout/bProcess2"/>
    <dgm:cxn modelId="{E0422931-C7CD-438D-9897-C1D2C9BCE1BC}" type="presParOf" srcId="{BC233B08-F3C9-4ACF-B95A-110C31A2A4F5}" destId="{7872F280-4248-4849-982D-C3F6B07E78E3}" srcOrd="14" destOrd="0" presId="urn:microsoft.com/office/officeart/2005/8/layout/bProcess2"/>
    <dgm:cxn modelId="{65D0BEF7-E8DC-4FE9-805D-2316E10D0770}" type="presParOf" srcId="{7872F280-4248-4849-982D-C3F6B07E78E3}" destId="{99CDAE3A-A113-478B-8B39-DB365BE8A207}" srcOrd="0" destOrd="0" presId="urn:microsoft.com/office/officeart/2005/8/layout/bProcess2"/>
    <dgm:cxn modelId="{A9425A7A-88DB-4FB5-8D44-AE20E25AADAB}" type="presParOf" srcId="{7872F280-4248-4849-982D-C3F6B07E78E3}" destId="{45CEF3F7-0BFE-490F-B4F4-E7E2A995AF80}" srcOrd="1" destOrd="0" presId="urn:microsoft.com/office/officeart/2005/8/layout/bProcess2"/>
    <dgm:cxn modelId="{BA2BB40A-07C7-4EB1-B14A-3A8F1D256CD8}" type="presParOf" srcId="{BC233B08-F3C9-4ACF-B95A-110C31A2A4F5}" destId="{135CDEE4-2B5F-461B-ACD5-CA7A91BE8998}" srcOrd="15" destOrd="0" presId="urn:microsoft.com/office/officeart/2005/8/layout/bProcess2"/>
    <dgm:cxn modelId="{ED3DA280-192F-4643-A4C8-B0F20F0BD918}" type="presParOf" srcId="{BC233B08-F3C9-4ACF-B95A-110C31A2A4F5}" destId="{D6C2338D-E877-477C-B6C1-AED20C3AF937}" srcOrd="16" destOrd="0" presId="urn:microsoft.com/office/officeart/2005/8/layout/bProcess2"/>
    <dgm:cxn modelId="{ED0F8A8E-4973-4022-81FD-E2A0193B14B4}" type="presParOf" srcId="{D6C2338D-E877-477C-B6C1-AED20C3AF937}" destId="{7AC608FA-F143-483A-8897-70F00AD603AC}" srcOrd="0" destOrd="0" presId="urn:microsoft.com/office/officeart/2005/8/layout/bProcess2"/>
    <dgm:cxn modelId="{E30714A2-18D3-48EF-BF4D-FBE9D68A4F22}" type="presParOf" srcId="{D6C2338D-E877-477C-B6C1-AED20C3AF937}" destId="{28D16449-ED8F-4297-BA15-A7C259224E6A}" srcOrd="1" destOrd="0" presId="urn:microsoft.com/office/officeart/2005/8/layout/bProcess2"/>
    <dgm:cxn modelId="{F4278718-8B02-45F8-9DB2-2B16FE95F556}" type="presParOf" srcId="{BC233B08-F3C9-4ACF-B95A-110C31A2A4F5}" destId="{3D8603A0-8D85-486F-A1F1-3F81F7E4B59D}" srcOrd="17" destOrd="0" presId="urn:microsoft.com/office/officeart/2005/8/layout/bProcess2"/>
    <dgm:cxn modelId="{A157FBE9-4242-49EF-80B9-A02A16ACA11E}" type="presParOf" srcId="{BC233B08-F3C9-4ACF-B95A-110C31A2A4F5}" destId="{E7B3E52E-1BB8-416F-B708-E4FB7A056034}" srcOrd="18"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BE8EA-6718-4619-8C56-9E18E217B310}">
      <dsp:nvSpPr>
        <dsp:cNvPr id="0" name=""/>
        <dsp:cNvSpPr/>
      </dsp:nvSpPr>
      <dsp:spPr>
        <a:xfrm>
          <a:off x="3423" y="31859"/>
          <a:ext cx="1273373" cy="12733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May, 2012 -</a:t>
          </a:r>
          <a:r>
            <a:rPr lang="en-US" sz="900" kern="1200" dirty="0" smtClean="0"/>
            <a:t>Patron Survey of library needs – ¼ of community responded</a:t>
          </a:r>
          <a:endParaRPr lang="en-US" sz="900" kern="1200" dirty="0"/>
        </a:p>
      </dsp:txBody>
      <dsp:txXfrm>
        <a:off x="189904" y="218340"/>
        <a:ext cx="900411" cy="900411"/>
      </dsp:txXfrm>
    </dsp:sp>
    <dsp:sp modelId="{69A03D10-0CDD-4397-A3B0-BE7DCCA257CC}">
      <dsp:nvSpPr>
        <dsp:cNvPr id="0" name=""/>
        <dsp:cNvSpPr/>
      </dsp:nvSpPr>
      <dsp:spPr>
        <a:xfrm rot="10800000">
          <a:off x="417269" y="1469656"/>
          <a:ext cx="445680" cy="348579"/>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CE9F59-CDC8-46DE-A23F-79B687A1394C}">
      <dsp:nvSpPr>
        <dsp:cNvPr id="0" name=""/>
        <dsp:cNvSpPr/>
      </dsp:nvSpPr>
      <dsp:spPr>
        <a:xfrm>
          <a:off x="215439" y="1962929"/>
          <a:ext cx="849340" cy="8493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December 2012 </a:t>
          </a:r>
          <a:r>
            <a:rPr lang="en-US" sz="900" kern="1200" dirty="0" smtClean="0"/>
            <a:t>– Purchased Land</a:t>
          </a:r>
          <a:endParaRPr lang="en-US" sz="900" kern="1200" dirty="0"/>
        </a:p>
      </dsp:txBody>
      <dsp:txXfrm>
        <a:off x="339822" y="2087312"/>
        <a:ext cx="600574" cy="600574"/>
      </dsp:txXfrm>
    </dsp:sp>
    <dsp:sp modelId="{EE46C60E-C7D3-43C3-AE81-14938EA72D5E}">
      <dsp:nvSpPr>
        <dsp:cNvPr id="0" name=""/>
        <dsp:cNvSpPr/>
      </dsp:nvSpPr>
      <dsp:spPr>
        <a:xfrm rot="10800000">
          <a:off x="417269" y="3082702"/>
          <a:ext cx="445680" cy="348579"/>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FC497D-BCC3-40B9-8720-3B36D710A6DE}">
      <dsp:nvSpPr>
        <dsp:cNvPr id="0" name=""/>
        <dsp:cNvSpPr/>
      </dsp:nvSpPr>
      <dsp:spPr>
        <a:xfrm>
          <a:off x="215439" y="3681984"/>
          <a:ext cx="849340" cy="8493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Spring, 2013 </a:t>
          </a:r>
          <a:r>
            <a:rPr lang="en-US" sz="900" kern="1200" dirty="0" smtClean="0"/>
            <a:t>Community survey to choose new name</a:t>
          </a:r>
          <a:endParaRPr lang="en-US" sz="900" kern="1200" dirty="0"/>
        </a:p>
      </dsp:txBody>
      <dsp:txXfrm>
        <a:off x="339822" y="3806367"/>
        <a:ext cx="600574" cy="600574"/>
      </dsp:txXfrm>
    </dsp:sp>
    <dsp:sp modelId="{A4DC30F5-FC70-4E03-B705-E73CEB4CF8E5}">
      <dsp:nvSpPr>
        <dsp:cNvPr id="0" name=""/>
        <dsp:cNvSpPr/>
      </dsp:nvSpPr>
      <dsp:spPr>
        <a:xfrm rot="5400000">
          <a:off x="1382164" y="3932364"/>
          <a:ext cx="445680" cy="348579"/>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7947E4-E17E-4E0E-B837-9BC98FF8C081}">
      <dsp:nvSpPr>
        <dsp:cNvPr id="0" name=""/>
        <dsp:cNvSpPr/>
      </dsp:nvSpPr>
      <dsp:spPr>
        <a:xfrm>
          <a:off x="2125499" y="3681984"/>
          <a:ext cx="849340" cy="8493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June. 2013 </a:t>
          </a:r>
          <a:r>
            <a:rPr lang="en-US" sz="900" kern="1200" dirty="0" smtClean="0"/>
            <a:t>community input event regarding new library</a:t>
          </a:r>
          <a:endParaRPr lang="en-US" sz="900" kern="1200" dirty="0"/>
        </a:p>
      </dsp:txBody>
      <dsp:txXfrm>
        <a:off x="2249882" y="3806367"/>
        <a:ext cx="600574" cy="600574"/>
      </dsp:txXfrm>
    </dsp:sp>
    <dsp:sp modelId="{1E0965BF-B7D0-42AE-89CA-CEC2BEEA42DD}">
      <dsp:nvSpPr>
        <dsp:cNvPr id="0" name=""/>
        <dsp:cNvSpPr/>
      </dsp:nvSpPr>
      <dsp:spPr>
        <a:xfrm>
          <a:off x="2327329" y="3062971"/>
          <a:ext cx="445680" cy="348579"/>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697528-E9AB-4105-8F1F-88524E8ADA35}">
      <dsp:nvSpPr>
        <dsp:cNvPr id="0" name=""/>
        <dsp:cNvSpPr/>
      </dsp:nvSpPr>
      <dsp:spPr>
        <a:xfrm>
          <a:off x="2125499" y="1962929"/>
          <a:ext cx="849340" cy="8493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July, 2013 </a:t>
          </a:r>
          <a:r>
            <a:rPr lang="en-US" sz="900" kern="1200" dirty="0" smtClean="0"/>
            <a:t> District name officially changed</a:t>
          </a:r>
          <a:endParaRPr lang="en-US" sz="900" kern="1200" dirty="0"/>
        </a:p>
      </dsp:txBody>
      <dsp:txXfrm>
        <a:off x="2249882" y="2087312"/>
        <a:ext cx="600574" cy="600574"/>
      </dsp:txXfrm>
    </dsp:sp>
    <dsp:sp modelId="{618555F9-75B4-4EFC-B809-4AE86E3C40DE}">
      <dsp:nvSpPr>
        <dsp:cNvPr id="0" name=""/>
        <dsp:cNvSpPr/>
      </dsp:nvSpPr>
      <dsp:spPr>
        <a:xfrm>
          <a:off x="2327329" y="1343917"/>
          <a:ext cx="445680" cy="348579"/>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CAF9F7-DB45-4205-AA05-766A90D95073}">
      <dsp:nvSpPr>
        <dsp:cNvPr id="0" name=""/>
        <dsp:cNvSpPr/>
      </dsp:nvSpPr>
      <dsp:spPr>
        <a:xfrm>
          <a:off x="2125499" y="243875"/>
          <a:ext cx="849340" cy="8493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January, 2014 </a:t>
          </a:r>
          <a:r>
            <a:rPr lang="en-US" sz="900" kern="1200" dirty="0" smtClean="0"/>
            <a:t>Town, Library and Rec. -joint committee</a:t>
          </a:r>
          <a:endParaRPr lang="en-US" sz="900" kern="1200" dirty="0"/>
        </a:p>
      </dsp:txBody>
      <dsp:txXfrm>
        <a:off x="2249882" y="368258"/>
        <a:ext cx="600574" cy="600574"/>
      </dsp:txXfrm>
    </dsp:sp>
    <dsp:sp modelId="{C0DD12A2-FE0C-4624-9895-6B30B00A4994}">
      <dsp:nvSpPr>
        <dsp:cNvPr id="0" name=""/>
        <dsp:cNvSpPr/>
      </dsp:nvSpPr>
      <dsp:spPr>
        <a:xfrm rot="5400000">
          <a:off x="3292225" y="494256"/>
          <a:ext cx="445680" cy="348579"/>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0D8FBC-1A65-4168-8019-97305EBEB05A}">
      <dsp:nvSpPr>
        <dsp:cNvPr id="0" name=""/>
        <dsp:cNvSpPr/>
      </dsp:nvSpPr>
      <dsp:spPr>
        <a:xfrm>
          <a:off x="4035560" y="243875"/>
          <a:ext cx="849340" cy="8493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Summer 2014- </a:t>
          </a:r>
          <a:r>
            <a:rPr lang="en-US" sz="900" kern="1200" dirty="0" smtClean="0"/>
            <a:t>Feasibility Study</a:t>
          </a:r>
          <a:endParaRPr lang="en-US" sz="900" kern="1200" dirty="0"/>
        </a:p>
      </dsp:txBody>
      <dsp:txXfrm>
        <a:off x="4159943" y="368258"/>
        <a:ext cx="600574" cy="600574"/>
      </dsp:txXfrm>
    </dsp:sp>
    <dsp:sp modelId="{C195685D-F9DD-48D8-A7C8-12F516439A15}">
      <dsp:nvSpPr>
        <dsp:cNvPr id="0" name=""/>
        <dsp:cNvSpPr/>
      </dsp:nvSpPr>
      <dsp:spPr>
        <a:xfrm rot="10800000">
          <a:off x="4237389" y="1363648"/>
          <a:ext cx="445680" cy="348579"/>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CEF3F7-0BFE-490F-B4F4-E7E2A995AF80}">
      <dsp:nvSpPr>
        <dsp:cNvPr id="0" name=""/>
        <dsp:cNvSpPr/>
      </dsp:nvSpPr>
      <dsp:spPr>
        <a:xfrm>
          <a:off x="4035560" y="1962929"/>
          <a:ext cx="849340" cy="84934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Fall 2014- </a:t>
          </a:r>
          <a:r>
            <a:rPr lang="en-US" sz="900" kern="1200" dirty="0" smtClean="0"/>
            <a:t>working with Chris </a:t>
          </a:r>
          <a:r>
            <a:rPr lang="en-US" sz="900" kern="1200" dirty="0" err="1" smtClean="0"/>
            <a:t>Endreson</a:t>
          </a:r>
          <a:r>
            <a:rPr lang="en-US" sz="900" kern="1200" dirty="0" smtClean="0"/>
            <a:t>, </a:t>
          </a:r>
          <a:r>
            <a:rPr lang="en-US" sz="900" b="0" i="0" kern="1200" dirty="0" smtClean="0"/>
            <a:t>CCCD UTA</a:t>
          </a:r>
          <a:endParaRPr lang="en-US" sz="900" kern="1200" dirty="0"/>
        </a:p>
      </dsp:txBody>
      <dsp:txXfrm>
        <a:off x="4159943" y="2087312"/>
        <a:ext cx="600574" cy="600574"/>
      </dsp:txXfrm>
    </dsp:sp>
    <dsp:sp modelId="{135CDEE4-2B5F-461B-ACD5-CA7A91BE8998}">
      <dsp:nvSpPr>
        <dsp:cNvPr id="0" name=""/>
        <dsp:cNvSpPr/>
      </dsp:nvSpPr>
      <dsp:spPr>
        <a:xfrm rot="10800000">
          <a:off x="4237389" y="3032411"/>
          <a:ext cx="445680" cy="348579"/>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D16449-ED8F-4297-BA15-A7C259224E6A}">
      <dsp:nvSpPr>
        <dsp:cNvPr id="0" name=""/>
        <dsp:cNvSpPr/>
      </dsp:nvSpPr>
      <dsp:spPr>
        <a:xfrm>
          <a:off x="3967459" y="3581400"/>
          <a:ext cx="985540" cy="10505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dirty="0" smtClean="0"/>
            <a:t>May, 2015 </a:t>
          </a:r>
          <a:r>
            <a:rPr lang="en-US" sz="900" kern="1200" dirty="0" smtClean="0"/>
            <a:t>Rec district dropped out  due to their lack of organizational readiness</a:t>
          </a:r>
          <a:endParaRPr lang="en-US" sz="900" kern="1200" dirty="0"/>
        </a:p>
      </dsp:txBody>
      <dsp:txXfrm>
        <a:off x="4111788" y="3735243"/>
        <a:ext cx="696882" cy="742820"/>
      </dsp:txXfrm>
    </dsp:sp>
    <dsp:sp modelId="{3D8603A0-8D85-486F-A1F1-3F81F7E4B59D}">
      <dsp:nvSpPr>
        <dsp:cNvPr id="0" name=""/>
        <dsp:cNvSpPr/>
      </dsp:nvSpPr>
      <dsp:spPr>
        <a:xfrm rot="5400000">
          <a:off x="5130326" y="3932364"/>
          <a:ext cx="445680" cy="348579"/>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B3E52E-1BB8-416F-B708-E4FB7A056034}">
      <dsp:nvSpPr>
        <dsp:cNvPr id="0" name=""/>
        <dsp:cNvSpPr/>
      </dsp:nvSpPr>
      <dsp:spPr>
        <a:xfrm>
          <a:off x="5733603" y="3469967"/>
          <a:ext cx="1273373" cy="127337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smtClean="0"/>
            <a:t>December, 2015 </a:t>
          </a:r>
          <a:r>
            <a:rPr lang="en-US" sz="1000" kern="1200" dirty="0" smtClean="0"/>
            <a:t>Library completed Conceptual Design with </a:t>
          </a:r>
          <a:r>
            <a:rPr lang="en-US" sz="1000" kern="1200" dirty="0" err="1" smtClean="0"/>
            <a:t>Endreson</a:t>
          </a:r>
          <a:r>
            <a:rPr lang="en-US" sz="1000" kern="1200" dirty="0" smtClean="0"/>
            <a:t>.</a:t>
          </a:r>
          <a:endParaRPr lang="en-US" sz="1000" kern="1200" dirty="0"/>
        </a:p>
      </dsp:txBody>
      <dsp:txXfrm>
        <a:off x="5920084" y="3656448"/>
        <a:ext cx="900411" cy="90041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70860" cy="468630"/>
          </a:xfrm>
          <a:prstGeom prst="rect">
            <a:avLst/>
          </a:prstGeom>
        </p:spPr>
        <p:txBody>
          <a:bodyPr vert="horz" lIns="94036" tIns="47018" rIns="94036" bIns="47018" rtlCol="0"/>
          <a:lstStyle>
            <a:lvl1pPr algn="l">
              <a:defRPr sz="1200"/>
            </a:lvl1pPr>
            <a:extLst/>
          </a:lstStyle>
          <a:p>
            <a:endParaRPr lang="en-US"/>
          </a:p>
        </p:txBody>
      </p:sp>
      <p:sp>
        <p:nvSpPr>
          <p:cNvPr id="3" name="Rectangle 3"/>
          <p:cNvSpPr>
            <a:spLocks noGrp="1"/>
          </p:cNvSpPr>
          <p:nvPr>
            <p:ph type="dt" sz="quarter" idx="1"/>
          </p:nvPr>
        </p:nvSpPr>
        <p:spPr>
          <a:xfrm>
            <a:off x="4014100" y="0"/>
            <a:ext cx="3070860" cy="468630"/>
          </a:xfrm>
          <a:prstGeom prst="rect">
            <a:avLst/>
          </a:prstGeom>
        </p:spPr>
        <p:txBody>
          <a:bodyPr vert="horz" lIns="94036" tIns="47018" rIns="94036" bIns="47018" rtlCol="0"/>
          <a:lstStyle>
            <a:lvl1pPr algn="r">
              <a:defRPr sz="1200"/>
            </a:lvl1pPr>
            <a:extLst/>
          </a:lstStyle>
          <a:p>
            <a:fld id="{6E7D018D-748F-47BF-843A-40349A141CAC}" type="datetimeFigureOut">
              <a:rPr lang="en-US" smtClean="0"/>
              <a:pPr/>
              <a:t>8/21/2016</a:t>
            </a:fld>
            <a:endParaRPr lang="en-US"/>
          </a:p>
        </p:txBody>
      </p:sp>
      <p:sp>
        <p:nvSpPr>
          <p:cNvPr id="4" name="Rectangle 4"/>
          <p:cNvSpPr>
            <a:spLocks noGrp="1"/>
          </p:cNvSpPr>
          <p:nvPr>
            <p:ph type="ftr" sz="quarter" idx="2"/>
          </p:nvPr>
        </p:nvSpPr>
        <p:spPr>
          <a:xfrm>
            <a:off x="0" y="8902343"/>
            <a:ext cx="3070860" cy="468630"/>
          </a:xfrm>
          <a:prstGeom prst="rect">
            <a:avLst/>
          </a:prstGeom>
        </p:spPr>
        <p:txBody>
          <a:bodyPr vert="horz" lIns="94036" tIns="47018" rIns="94036" bIns="47018" rtlCol="0" anchor="b"/>
          <a:lstStyle>
            <a:lvl1pPr algn="l">
              <a:defRPr sz="1200"/>
            </a:lvl1pPr>
            <a:extLst/>
          </a:lstStyle>
          <a:p>
            <a:endParaRPr lang="en-US"/>
          </a:p>
        </p:txBody>
      </p:sp>
      <p:sp>
        <p:nvSpPr>
          <p:cNvPr id="5" name="Rectangle 5"/>
          <p:cNvSpPr>
            <a:spLocks noGrp="1"/>
          </p:cNvSpPr>
          <p:nvPr>
            <p:ph type="sldNum" sz="quarter" idx="3"/>
          </p:nvPr>
        </p:nvSpPr>
        <p:spPr>
          <a:xfrm>
            <a:off x="4014100" y="8902343"/>
            <a:ext cx="3070860" cy="468630"/>
          </a:xfrm>
          <a:prstGeom prst="rect">
            <a:avLst/>
          </a:prstGeom>
        </p:spPr>
        <p:txBody>
          <a:bodyPr vert="horz" lIns="94036" tIns="47018" rIns="94036" bIns="47018" rtlCol="0" anchor="b"/>
          <a:lstStyle>
            <a:lvl1pPr algn="r">
              <a:defRPr sz="1200"/>
            </a:lvl1pPr>
            <a:extLst/>
          </a:lstStyle>
          <a:p>
            <a:fld id="{04AC5213-BACC-41AB-9B61-B40CF6C5296E}" type="slidenum">
              <a:rPr lang="en-US" smtClean="0"/>
              <a:pPr/>
              <a:t>‹#›</a:t>
            </a:fld>
            <a:endParaRPr lang="en-US"/>
          </a:p>
        </p:txBody>
      </p:sp>
    </p:spTree>
    <p:extLst>
      <p:ext uri="{BB962C8B-B14F-4D97-AF65-F5344CB8AC3E}">
        <p14:creationId xmlns:p14="http://schemas.microsoft.com/office/powerpoint/2010/main" val="3286553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70860" cy="468630"/>
          </a:xfrm>
          <a:prstGeom prst="rect">
            <a:avLst/>
          </a:prstGeom>
        </p:spPr>
        <p:txBody>
          <a:bodyPr vert="horz" lIns="94036" tIns="47018" rIns="94036" bIns="47018" rtlCol="0"/>
          <a:lstStyle>
            <a:lvl1pPr algn="l">
              <a:defRPr sz="1200"/>
            </a:lvl1pPr>
            <a:extLst/>
          </a:lstStyle>
          <a:p>
            <a:endParaRPr lang="en-US"/>
          </a:p>
        </p:txBody>
      </p:sp>
      <p:sp>
        <p:nvSpPr>
          <p:cNvPr id="3" name="Rectangle 3"/>
          <p:cNvSpPr>
            <a:spLocks noGrp="1"/>
          </p:cNvSpPr>
          <p:nvPr>
            <p:ph type="dt" idx="1"/>
          </p:nvPr>
        </p:nvSpPr>
        <p:spPr>
          <a:xfrm>
            <a:off x="4014100" y="0"/>
            <a:ext cx="3070860" cy="468630"/>
          </a:xfrm>
          <a:prstGeom prst="rect">
            <a:avLst/>
          </a:prstGeom>
        </p:spPr>
        <p:txBody>
          <a:bodyPr vert="horz" lIns="94036" tIns="47018" rIns="94036" bIns="47018" rtlCol="0"/>
          <a:lstStyle>
            <a:lvl1pPr algn="r">
              <a:defRPr sz="1200"/>
            </a:lvl1pPr>
            <a:extLst/>
          </a:lstStyle>
          <a:p>
            <a:fld id="{23E9B8FB-2ABD-42C9-A6DA-A6789EAF441D}" type="datetimeFigureOut">
              <a:rPr lang="en-US" smtClean="0"/>
              <a:pPr/>
              <a:t>8/21/2016</a:t>
            </a:fld>
            <a:endParaRPr lang="en-US"/>
          </a:p>
        </p:txBody>
      </p:sp>
      <p:sp>
        <p:nvSpPr>
          <p:cNvPr id="4" name="Rectangle 4"/>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36" tIns="47018" rIns="94036" bIns="47018" rtlCol="0" anchor="ctr"/>
          <a:lstStyle>
            <a:extLst/>
          </a:lstStyle>
          <a:p>
            <a:endParaRPr lang="en-US"/>
          </a:p>
        </p:txBody>
      </p:sp>
      <p:sp>
        <p:nvSpPr>
          <p:cNvPr id="5" name="Rectangle 5"/>
          <p:cNvSpPr>
            <a:spLocks noGrp="1"/>
          </p:cNvSpPr>
          <p:nvPr>
            <p:ph type="body" sz="quarter" idx="3"/>
          </p:nvPr>
        </p:nvSpPr>
        <p:spPr>
          <a:xfrm>
            <a:off x="708660" y="4451985"/>
            <a:ext cx="5669280" cy="4217670"/>
          </a:xfrm>
          <a:prstGeom prst="rect">
            <a:avLst/>
          </a:prstGeom>
        </p:spPr>
        <p:txBody>
          <a:bodyPr vert="horz" lIns="94036" tIns="47018" rIns="94036" bIns="47018" rtlCol="0">
            <a:normAutofit/>
          </a:bodyPr>
          <a:lstStyle>
            <a:extLst/>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p:cNvSpPr>
          <p:nvPr>
            <p:ph type="ftr" sz="quarter" idx="4"/>
          </p:nvPr>
        </p:nvSpPr>
        <p:spPr>
          <a:xfrm>
            <a:off x="0" y="8902343"/>
            <a:ext cx="3070860" cy="468630"/>
          </a:xfrm>
          <a:prstGeom prst="rect">
            <a:avLst/>
          </a:prstGeom>
        </p:spPr>
        <p:txBody>
          <a:bodyPr vert="horz" lIns="94036" tIns="47018" rIns="94036" bIns="47018" rtlCol="0" anchor="b"/>
          <a:lstStyle>
            <a:lvl1pPr algn="l">
              <a:defRPr sz="1200"/>
            </a:lvl1pPr>
            <a:extLst/>
          </a:lstStyle>
          <a:p>
            <a:endParaRPr lang="en-US"/>
          </a:p>
        </p:txBody>
      </p:sp>
      <p:sp>
        <p:nvSpPr>
          <p:cNvPr id="7" name="Rectangle 7"/>
          <p:cNvSpPr>
            <a:spLocks noGrp="1"/>
          </p:cNvSpPr>
          <p:nvPr>
            <p:ph type="sldNum" sz="quarter" idx="5"/>
          </p:nvPr>
        </p:nvSpPr>
        <p:spPr>
          <a:xfrm>
            <a:off x="4014100" y="8902343"/>
            <a:ext cx="3070860" cy="468630"/>
          </a:xfrm>
          <a:prstGeom prst="rect">
            <a:avLst/>
          </a:prstGeom>
        </p:spPr>
        <p:txBody>
          <a:bodyPr vert="horz" lIns="94036" tIns="47018" rIns="94036" bIns="47018" rtlCol="0" anchor="b"/>
          <a:lstStyle>
            <a:lvl1pPr algn="r">
              <a:defRPr sz="1200"/>
            </a:lvl1pPr>
            <a:extLst/>
          </a:lstStyle>
          <a:p>
            <a:fld id="{BE2A7042-DEED-4AA1-9E89-4A16B2572577}" type="slidenum">
              <a:rPr lang="en-US" smtClean="0"/>
              <a:pPr/>
              <a:t>‹#›</a:t>
            </a:fld>
            <a:endParaRPr lang="en-US"/>
          </a:p>
        </p:txBody>
      </p:sp>
    </p:spTree>
    <p:extLst>
      <p:ext uri="{BB962C8B-B14F-4D97-AF65-F5344CB8AC3E}">
        <p14:creationId xmlns:p14="http://schemas.microsoft.com/office/powerpoint/2010/main" val="2792946035"/>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E2A7042-DEED-4AA1-9E89-4A16B2572577}"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E2A7042-DEED-4AA1-9E89-4A16B2572577}"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E2A7042-DEED-4AA1-9E89-4A16B2572577}"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E2A7042-DEED-4AA1-9E89-4A16B2572577}"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E2A7042-DEED-4AA1-9E89-4A16B2572577}"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E2A7042-DEED-4AA1-9E89-4A16B2572577}"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E2A7042-DEED-4AA1-9E89-4A16B2572577}"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E2A7042-DEED-4AA1-9E89-4A16B2572577}"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E2A7042-DEED-4AA1-9E89-4A16B2572577}"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E2A7042-DEED-4AA1-9E89-4A16B2572577}"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en-US"/>
          </a:p>
        </p:txBody>
      </p:sp>
      <p:sp>
        <p:nvSpPr>
          <p:cNvPr id="4" name="Rectangle 4"/>
          <p:cNvSpPr>
            <a:spLocks noGrp="1"/>
          </p:cNvSpPr>
          <p:nvPr>
            <p:ph type="sldNum" sz="quarter" idx="10"/>
          </p:nvPr>
        </p:nvSpPr>
        <p:spPr/>
        <p:txBody>
          <a:bodyPr/>
          <a:lstStyle>
            <a:extLst/>
          </a:lstStyle>
          <a:p>
            <a:fld id="{BE2A7042-DEED-4AA1-9E89-4A16B2572577}"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bum Cover">
    <p:spTree>
      <p:nvGrpSpPr>
        <p:cNvPr id="1" name=""/>
        <p:cNvGrpSpPr/>
        <p:nvPr/>
      </p:nvGrpSpPr>
      <p:grpSpPr>
        <a:xfrm>
          <a:off x="0" y="0"/>
          <a:ext cx="0" cy="0"/>
          <a:chOff x="0" y="0"/>
          <a:chExt cx="0" cy="0"/>
        </a:xfrm>
      </p:grpSpPr>
      <p:sp>
        <p:nvSpPr>
          <p:cNvPr id="10" name="Rectangle 9"/>
          <p:cNvSpPr/>
          <p:nvPr userDrawn="1"/>
        </p:nvSpPr>
        <p:spPr>
          <a:xfrm>
            <a:off x="7162800" y="137160"/>
            <a:ext cx="2286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en-US"/>
          </a:p>
        </p:txBody>
      </p:sp>
      <p:sp>
        <p:nvSpPr>
          <p:cNvPr id="15" name="Rectangle 14"/>
          <p:cNvSpPr/>
          <p:nvPr userDrawn="1"/>
        </p:nvSpPr>
        <p:spPr>
          <a:xfrm>
            <a:off x="7467600" y="133350"/>
            <a:ext cx="14478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a:endParaRPr kumimoji="0" lang="en-US"/>
          </a:p>
        </p:txBody>
      </p:sp>
      <p:sp>
        <p:nvSpPr>
          <p:cNvPr id="31" name="Text Placeholder 30"/>
          <p:cNvSpPr>
            <a:spLocks noGrp="1"/>
          </p:cNvSpPr>
          <p:nvPr>
            <p:ph type="body" sz="quarter" idx="10" hasCustomPrompt="1"/>
          </p:nvPr>
        </p:nvSpPr>
        <p:spPr>
          <a:xfrm>
            <a:off x="228600" y="5467350"/>
            <a:ext cx="8672946" cy="1238250"/>
          </a:xfrm>
          <a:solidFill>
            <a:schemeClr val="accent1"/>
          </a:solidFill>
        </p:spPr>
        <p:txBody>
          <a:bodyPr vert="horz" anchor="ctr">
            <a:noAutofit/>
          </a:bodyPr>
          <a:lstStyle>
            <a:lvl1pPr marL="0" indent="0" algn="l" eaLnBrk="1" latinLnBrk="0" hangingPunct="1">
              <a:buFontTx/>
              <a:buNone/>
              <a:defRPr kumimoji="0" lang="en-US" sz="4800" baseline="0" dirty="0">
                <a:solidFill>
                  <a:schemeClr val="bg1"/>
                </a:solidFill>
              </a:defRPr>
            </a:lvl1pPr>
            <a:extLst/>
          </a:lstStyle>
          <a:p>
            <a:pPr lvl="0"/>
            <a:r>
              <a:rPr kumimoji="0" lang="en-US" dirty="0" smtClean="0"/>
              <a:t>Click to add photo album title</a:t>
            </a:r>
            <a:endParaRPr kumimoji="0" lang="en-US" dirty="0"/>
          </a:p>
        </p:txBody>
      </p:sp>
      <p:sp>
        <p:nvSpPr>
          <p:cNvPr id="12" name="Picture Placeholder 11"/>
          <p:cNvSpPr>
            <a:spLocks noGrp="1"/>
          </p:cNvSpPr>
          <p:nvPr>
            <p:ph type="pic" sz="quarter" idx="11"/>
          </p:nvPr>
        </p:nvSpPr>
        <p:spPr>
          <a:xfrm>
            <a:off x="228600" y="152400"/>
            <a:ext cx="6858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0" indent="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11" name="Rectangle 10"/>
          <p:cNvSpPr>
            <a:spLocks noGrp="1"/>
          </p:cNvSpPr>
          <p:nvPr>
            <p:ph type="dt" sz="half" idx="12"/>
          </p:nvPr>
        </p:nvSpPr>
        <p:spPr/>
        <p:txBody>
          <a:bodyPr/>
          <a:lstStyle>
            <a:extLst/>
          </a:lstStyle>
          <a:p>
            <a:pPr algn="r"/>
            <a:fld id="{9668B50E-0B48-4566-8609-C51CF752A7DF}" type="datetimeFigureOut">
              <a:rPr kumimoji="0" lang="en-US" smtClean="0">
                <a:solidFill>
                  <a:schemeClr val="bg1"/>
                </a:solidFill>
              </a:rPr>
              <a:pPr algn="r"/>
              <a:t>8/21/2016</a:t>
            </a:fld>
            <a:endParaRPr kumimoji="0" lang="en-US"/>
          </a:p>
        </p:txBody>
      </p:sp>
      <p:sp>
        <p:nvSpPr>
          <p:cNvPr id="13" name="Rectangle 12"/>
          <p:cNvSpPr>
            <a:spLocks noGrp="1"/>
          </p:cNvSpPr>
          <p:nvPr>
            <p:ph type="sldNum" sz="quarter" idx="13"/>
          </p:nvPr>
        </p:nvSpPr>
        <p:spPr/>
        <p:txBody>
          <a:bodyPr/>
          <a:lstStyle>
            <a:extLst/>
          </a:lstStyle>
          <a:p>
            <a:fld id="{8A4431D5-1B33-458B-8AFD-CECCB0FA18CB}" type="slidenum">
              <a:rPr kumimoji="0" lang="en-US" smtClean="0">
                <a:solidFill>
                  <a:schemeClr val="bg1"/>
                </a:solidFill>
              </a:rPr>
              <a:pPr/>
              <a:t>‹#›</a:t>
            </a:fld>
            <a:endParaRPr kumimoji="0" lang="en-US"/>
          </a:p>
        </p:txBody>
      </p:sp>
      <p:sp>
        <p:nvSpPr>
          <p:cNvPr id="14" name="Rectangle 13"/>
          <p:cNvSpPr>
            <a:spLocks noGrp="1"/>
          </p:cNvSpPr>
          <p:nvPr>
            <p:ph type="ftr" sz="quarter" idx="14"/>
          </p:nvPr>
        </p:nvSpPr>
        <p:spPr>
          <a:xfrm rot="16200000">
            <a:off x="7296150" y="3698878"/>
            <a:ext cx="2933700" cy="365125"/>
          </a:xfrm>
        </p:spPr>
        <p:txBody>
          <a:bodyPr/>
          <a:lstStyle>
            <a:extLst/>
          </a:lstStyle>
          <a:p>
            <a:endParaRPr kumimoji="0" lang="en-US" dirty="0"/>
          </a:p>
        </p:txBody>
      </p:sp>
      <p:sp>
        <p:nvSpPr>
          <p:cNvPr id="18" name="Rectangle 17"/>
          <p:cNvSpPr>
            <a:spLocks noGrp="1"/>
          </p:cNvSpPr>
          <p:nvPr>
            <p:ph type="body" sz="quarter" idx="15" hasCustomPrompt="1"/>
          </p:nvPr>
        </p:nvSpPr>
        <p:spPr>
          <a:xfrm rot="16200000">
            <a:off x="5372100" y="2247900"/>
            <a:ext cx="5181600" cy="990600"/>
          </a:xfrm>
        </p:spPr>
        <p:txBody>
          <a:bodyPr/>
          <a:lstStyle>
            <a:lvl1pPr marL="0" indent="0" algn="r" eaLnBrk="1" latinLnBrk="0" hangingPunct="1">
              <a:buNone/>
              <a:defRPr kumimoji="0" sz="2000">
                <a:solidFill>
                  <a:srgbClr val="FFFFFF"/>
                </a:solidFill>
              </a:defRPr>
            </a:lvl1pPr>
          </a:lstStyle>
          <a:p>
            <a:pPr lvl="0"/>
            <a:r>
              <a:rPr kumimoji="0" lang="en-US" dirty="0" smtClean="0"/>
              <a:t>Click to add date or details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43434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26" name="Picture Placeholder 25"/>
          <p:cNvSpPr>
            <a:spLocks noGrp="1" noChangeAspect="1"/>
          </p:cNvSpPr>
          <p:nvPr>
            <p:ph type="pic" sz="quarter" idx="12"/>
          </p:nvPr>
        </p:nvSpPr>
        <p:spPr>
          <a:xfrm>
            <a:off x="228600" y="33528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13" name="Picture Placeholder 12"/>
          <p:cNvSpPr>
            <a:spLocks noGrp="1" noChangeAspect="1"/>
          </p:cNvSpPr>
          <p:nvPr>
            <p:ph type="pic" sz="quarter" idx="13"/>
          </p:nvPr>
        </p:nvSpPr>
        <p:spPr>
          <a:xfrm>
            <a:off x="4343400" y="228600"/>
            <a:ext cx="394716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12" name="Text Placeholder 11"/>
          <p:cNvSpPr>
            <a:spLocks noGrp="1"/>
          </p:cNvSpPr>
          <p:nvPr>
            <p:ph type="body" sz="quarter" idx="14" hasCustomPrompt="1"/>
          </p:nvPr>
        </p:nvSpPr>
        <p:spPr>
          <a:xfrm>
            <a:off x="228600" y="228600"/>
            <a:ext cx="3947160" cy="2960370"/>
          </a:xfrm>
        </p:spPr>
        <p:txBody>
          <a:bodyPr anchor="b" anchorCtr="0"/>
          <a:lstStyle>
            <a:lvl1pPr marL="0" marR="0" indent="0" algn="r" eaLnBrk="1" latinLnBrk="0" hangingPunct="1">
              <a:buFontTx/>
              <a:buNone/>
              <a:defRPr kumimoji="0" sz="2000" i="0"/>
            </a:lvl1pPr>
            <a:extLst/>
          </a:lstStyle>
          <a:p>
            <a:pPr lvl="0"/>
            <a:r>
              <a:rPr kumimoji="0" lang="en-US" dirty="0" smtClean="0"/>
              <a:t>Click to add caption</a:t>
            </a:r>
            <a:endParaRPr kumimoji="0" lang="en-US" dirty="0"/>
          </a:p>
        </p:txBody>
      </p:sp>
      <p:sp>
        <p:nvSpPr>
          <p:cNvPr id="6" name="Rectangle 5"/>
          <p:cNvSpPr>
            <a:spLocks noGrp="1"/>
          </p:cNvSpPr>
          <p:nvPr>
            <p:ph type="dt" sz="half" idx="15"/>
          </p:nvPr>
        </p:nvSpPr>
        <p:spPr/>
        <p:txBody>
          <a:bodyPr/>
          <a:lstStyle>
            <a:extLst/>
          </a:lstStyle>
          <a:p>
            <a:pPr algn="r"/>
            <a:fld id="{9668B50E-0B48-4566-8609-C51CF752A7DF}" type="datetimeFigureOut">
              <a:rPr kumimoji="0" lang="en-US" smtClean="0">
                <a:solidFill>
                  <a:schemeClr val="bg1"/>
                </a:solidFill>
              </a:rPr>
              <a:pPr algn="r"/>
              <a:t>8/21/2016</a:t>
            </a:fld>
            <a:endParaRPr kumimoji="0" lang="en-US"/>
          </a:p>
        </p:txBody>
      </p:sp>
      <p:sp>
        <p:nvSpPr>
          <p:cNvPr id="7" name="Rectangle 6"/>
          <p:cNvSpPr>
            <a:spLocks noGrp="1"/>
          </p:cNvSpPr>
          <p:nvPr>
            <p:ph type="sldNum" sz="quarter" idx="16"/>
          </p:nvPr>
        </p:nvSpPr>
        <p:spPr/>
        <p:txBody>
          <a:bodyPr/>
          <a:lstStyle>
            <a:extLst/>
          </a:lstStyle>
          <a:p>
            <a:fld id="{8A4431D5-1B33-458B-8AFD-CECCB0FA18CB}" type="slidenum">
              <a:rPr kumimoji="0" lang="en-US" smtClean="0">
                <a:solidFill>
                  <a:srgbClr val="FFFFFF"/>
                </a:solidFill>
              </a:rPr>
              <a:pPr/>
              <a:t>‹#›</a:t>
            </a:fld>
            <a:endParaRPr kumimoji="0" lang="en-US"/>
          </a:p>
        </p:txBody>
      </p:sp>
      <p:sp>
        <p:nvSpPr>
          <p:cNvPr id="8" name="Rectangle 7"/>
          <p:cNvSpPr>
            <a:spLocks noGrp="1"/>
          </p:cNvSpPr>
          <p:nvPr>
            <p:ph type="ftr" sz="quarter" idx="17"/>
          </p:nvPr>
        </p:nvSpPr>
        <p:spPr/>
        <p:txBody>
          <a:bodyPr/>
          <a:lstStyle>
            <a:extLst/>
          </a:lstStyle>
          <a:p>
            <a:endParaRPr kumimoji="0"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4648200" y="3124962"/>
            <a:ext cx="3697224"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25" name="Picture Placeholder 24"/>
          <p:cNvSpPr>
            <a:spLocks noGrp="1" noChangeAspect="1"/>
          </p:cNvSpPr>
          <p:nvPr>
            <p:ph type="pic" sz="quarter" idx="12"/>
          </p:nvPr>
        </p:nvSpPr>
        <p:spPr>
          <a:xfrm>
            <a:off x="228600" y="228600"/>
            <a:ext cx="425196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6" name="Picture Placeholder 5"/>
          <p:cNvSpPr>
            <a:spLocks noGrp="1" noChangeAspect="1"/>
          </p:cNvSpPr>
          <p:nvPr>
            <p:ph type="pic" sz="quarter" idx="13"/>
          </p:nvPr>
        </p:nvSpPr>
        <p:spPr>
          <a:xfrm>
            <a:off x="4648200" y="228600"/>
            <a:ext cx="367284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5" name="Rectangle 4"/>
          <p:cNvSpPr>
            <a:spLocks noGrp="1"/>
          </p:cNvSpPr>
          <p:nvPr>
            <p:ph type="dt" sz="half" idx="14"/>
          </p:nvPr>
        </p:nvSpPr>
        <p:spPr/>
        <p:txBody>
          <a:bodyPr/>
          <a:lstStyle>
            <a:extLst/>
          </a:lstStyle>
          <a:p>
            <a:pPr algn="r"/>
            <a:fld id="{9668B50E-0B48-4566-8609-C51CF752A7DF}" type="datetimeFigureOut">
              <a:rPr kumimoji="0" lang="en-US" smtClean="0">
                <a:solidFill>
                  <a:schemeClr val="bg1"/>
                </a:solidFill>
              </a:rPr>
              <a:pPr algn="r"/>
              <a:t>8/21/2016</a:t>
            </a:fld>
            <a:endParaRPr kumimoji="0" lang="en-US"/>
          </a:p>
        </p:txBody>
      </p:sp>
      <p:sp>
        <p:nvSpPr>
          <p:cNvPr id="7" name="Rectangle 6"/>
          <p:cNvSpPr>
            <a:spLocks noGrp="1"/>
          </p:cNvSpPr>
          <p:nvPr>
            <p:ph type="sldNum" sz="quarter" idx="15"/>
          </p:nvPr>
        </p:nvSpPr>
        <p:spPr/>
        <p:txBody>
          <a:bodyPr/>
          <a:lstStyle>
            <a:extLst/>
          </a:lstStyle>
          <a:p>
            <a:fld id="{8A4431D5-1B33-458B-8AFD-CECCB0FA18CB}" type="slidenum">
              <a:rPr kumimoji="0" lang="en-US" smtClean="0">
                <a:solidFill>
                  <a:srgbClr val="FFFFFF"/>
                </a:solidFill>
              </a:rPr>
              <a:pPr/>
              <a:t>‹#›</a:t>
            </a:fld>
            <a:endParaRPr kumimoji="0" lang="en-US"/>
          </a:p>
        </p:txBody>
      </p:sp>
      <p:sp>
        <p:nvSpPr>
          <p:cNvPr id="8" name="Rectangle 7"/>
          <p:cNvSpPr>
            <a:spLocks noGrp="1"/>
          </p:cNvSpPr>
          <p:nvPr>
            <p:ph type="ftr" sz="quarter" idx="16"/>
          </p:nvPr>
        </p:nvSpPr>
        <p:spPr/>
        <p:txBody>
          <a:bodyPr/>
          <a:lstStyle>
            <a:extLst/>
          </a:lstStyle>
          <a:p>
            <a:endParaRPr kumimoji="0" lang="en-US"/>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4-Up Portrait with Captions">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18669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14" name="Picture Placeholder 13"/>
          <p:cNvSpPr>
            <a:spLocks noGrp="1"/>
          </p:cNvSpPr>
          <p:nvPr>
            <p:ph type="pic" sz="quarter" idx="26"/>
          </p:nvPr>
        </p:nvSpPr>
        <p:spPr>
          <a:xfrm>
            <a:off x="1866900"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8" name="Picture Placeholder 7"/>
          <p:cNvSpPr>
            <a:spLocks noGrp="1"/>
          </p:cNvSpPr>
          <p:nvPr>
            <p:ph type="pic" sz="quarter" idx="25"/>
          </p:nvPr>
        </p:nvSpPr>
        <p:spPr>
          <a:xfrm>
            <a:off x="4305300" y="228600"/>
            <a:ext cx="2286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19" name="Picture Placeholder 18"/>
          <p:cNvSpPr>
            <a:spLocks noGrp="1"/>
          </p:cNvSpPr>
          <p:nvPr>
            <p:ph type="pic" sz="quarter" idx="27"/>
          </p:nvPr>
        </p:nvSpPr>
        <p:spPr>
          <a:xfrm>
            <a:off x="4306086" y="3505200"/>
            <a:ext cx="228521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22" name="Text Placeholder 21"/>
          <p:cNvSpPr>
            <a:spLocks noGrp="1"/>
          </p:cNvSpPr>
          <p:nvPr>
            <p:ph type="body" sz="quarter" idx="16" hasCustomPrompt="1"/>
          </p:nvPr>
        </p:nvSpPr>
        <p:spPr>
          <a:xfrm>
            <a:off x="152400" y="228600"/>
            <a:ext cx="1676400" cy="2743200"/>
          </a:xfrm>
        </p:spPr>
        <p:txBody>
          <a:bodyPr anchor="t" anchorCtr="0"/>
          <a:lstStyle>
            <a:lvl1pPr marL="0" marR="0" indent="0" algn="r" eaLnBrk="1" latinLnBrk="0" hangingPunct="1">
              <a:buFontTx/>
              <a:buNone/>
              <a:defRPr kumimoji="0" sz="1600" baseline="0"/>
            </a:lvl1pPr>
            <a:extLst/>
          </a:lstStyle>
          <a:p>
            <a:pPr lvl="0"/>
            <a:r>
              <a:rPr kumimoji="0" lang="en-US" dirty="0" smtClean="0"/>
              <a:t>Click to add caption</a:t>
            </a:r>
            <a:endParaRPr kumimoji="0" lang="en-US" dirty="0"/>
          </a:p>
        </p:txBody>
      </p:sp>
      <p:sp>
        <p:nvSpPr>
          <p:cNvPr id="5" name="Text Placeholder 4"/>
          <p:cNvSpPr>
            <a:spLocks noGrp="1"/>
          </p:cNvSpPr>
          <p:nvPr>
            <p:ph type="body" sz="quarter" idx="29" hasCustomPrompt="1"/>
          </p:nvPr>
        </p:nvSpPr>
        <p:spPr>
          <a:xfrm>
            <a:off x="6629400" y="228600"/>
            <a:ext cx="1676400" cy="1905000"/>
          </a:xfrm>
        </p:spPr>
        <p:txBody>
          <a:bodyPr anchor="t" anchorCtr="0"/>
          <a:lstStyle>
            <a:lvl1pPr marL="0" marR="0" indent="0" algn="l" eaLnBrk="1" latinLnBrk="0" hangingPunct="1">
              <a:buFontTx/>
              <a:buNone/>
              <a:defRPr kumimoji="0" sz="1600" baseline="0"/>
            </a:lvl1pPr>
            <a:extLst/>
          </a:lstStyle>
          <a:p>
            <a:pPr lvl="0"/>
            <a:r>
              <a:rPr kumimoji="0" lang="en-US" dirty="0" smtClean="0"/>
              <a:t>Click to add caption</a:t>
            </a:r>
            <a:endParaRPr kumimoji="0" lang="en-US" dirty="0"/>
          </a:p>
        </p:txBody>
      </p:sp>
      <p:sp>
        <p:nvSpPr>
          <p:cNvPr id="20" name="Text Placeholder 19"/>
          <p:cNvSpPr>
            <a:spLocks noGrp="1"/>
          </p:cNvSpPr>
          <p:nvPr>
            <p:ph type="body" sz="quarter" idx="28" hasCustomPrompt="1"/>
          </p:nvPr>
        </p:nvSpPr>
        <p:spPr>
          <a:xfrm>
            <a:off x="152400" y="4724400"/>
            <a:ext cx="1676400" cy="1905000"/>
          </a:xfrm>
        </p:spPr>
        <p:txBody>
          <a:bodyPr anchor="b" anchorCtr="0"/>
          <a:lstStyle>
            <a:lvl1pPr marL="0" marR="0" indent="0" algn="r" eaLnBrk="1" latinLnBrk="0" hangingPunct="1">
              <a:buFontTx/>
              <a:buNone/>
              <a:defRPr kumimoji="0" sz="1600" baseline="0"/>
            </a:lvl1pPr>
            <a:extLst/>
          </a:lstStyle>
          <a:p>
            <a:pPr lvl="0"/>
            <a:r>
              <a:rPr kumimoji="0" lang="en-US" dirty="0" smtClean="0"/>
              <a:t>Click to add caption</a:t>
            </a:r>
            <a:endParaRPr kumimoji="0" lang="en-US" dirty="0"/>
          </a:p>
        </p:txBody>
      </p:sp>
      <p:sp>
        <p:nvSpPr>
          <p:cNvPr id="21" name="Text Placeholder 20"/>
          <p:cNvSpPr>
            <a:spLocks noGrp="1"/>
          </p:cNvSpPr>
          <p:nvPr>
            <p:ph type="body" sz="quarter" idx="30" hasCustomPrompt="1"/>
          </p:nvPr>
        </p:nvSpPr>
        <p:spPr>
          <a:xfrm>
            <a:off x="6629400" y="4724400"/>
            <a:ext cx="1676400" cy="1905000"/>
          </a:xfrm>
        </p:spPr>
        <p:txBody>
          <a:bodyPr anchor="b" anchorCtr="0"/>
          <a:lstStyle>
            <a:lvl1pPr marL="0" marR="0" indent="0" algn="l" eaLnBrk="1" latinLnBrk="0" hangingPunct="1">
              <a:buFontTx/>
              <a:buNone/>
              <a:defRPr kumimoji="0" sz="1600" baseline="0"/>
            </a:lvl1pPr>
            <a:extLst/>
          </a:lstStyle>
          <a:p>
            <a:pPr lvl="0"/>
            <a:r>
              <a:rPr kumimoji="0" lang="en-US" dirty="0" smtClean="0"/>
              <a:t>Click to add caption</a:t>
            </a:r>
            <a:endParaRPr kumimoji="0" lang="en-US" dirty="0"/>
          </a:p>
        </p:txBody>
      </p:sp>
      <p:sp>
        <p:nvSpPr>
          <p:cNvPr id="10" name="Rectangle 9"/>
          <p:cNvSpPr>
            <a:spLocks noGrp="1"/>
          </p:cNvSpPr>
          <p:nvPr>
            <p:ph type="dt" sz="half" idx="31"/>
          </p:nvPr>
        </p:nvSpPr>
        <p:spPr/>
        <p:txBody>
          <a:bodyPr/>
          <a:lstStyle>
            <a:extLst/>
          </a:lstStyle>
          <a:p>
            <a:pPr algn="r"/>
            <a:fld id="{9668B50E-0B48-4566-8609-C51CF752A7DF}" type="datetimeFigureOut">
              <a:rPr kumimoji="0" lang="en-US" smtClean="0">
                <a:solidFill>
                  <a:schemeClr val="bg1"/>
                </a:solidFill>
              </a:rPr>
              <a:pPr algn="r"/>
              <a:t>8/21/2016</a:t>
            </a:fld>
            <a:endParaRPr kumimoji="0" lang="en-US"/>
          </a:p>
        </p:txBody>
      </p:sp>
      <p:sp>
        <p:nvSpPr>
          <p:cNvPr id="11" name="Rectangle 10"/>
          <p:cNvSpPr>
            <a:spLocks noGrp="1"/>
          </p:cNvSpPr>
          <p:nvPr>
            <p:ph type="sldNum" sz="quarter" idx="32"/>
          </p:nvPr>
        </p:nvSpPr>
        <p:spPr/>
        <p:txBody>
          <a:bodyPr/>
          <a:lstStyle>
            <a:extLst/>
          </a:lstStyle>
          <a:p>
            <a:fld id="{8A4431D5-1B33-458B-8AFD-CECCB0FA18CB}" type="slidenum">
              <a:rPr kumimoji="0" lang="en-US" smtClean="0">
                <a:solidFill>
                  <a:srgbClr val="FFFFFF"/>
                </a:solidFill>
              </a:rPr>
              <a:pPr/>
              <a:t>‹#›</a:t>
            </a:fld>
            <a:endParaRPr kumimoji="0" lang="en-US"/>
          </a:p>
        </p:txBody>
      </p:sp>
      <p:sp>
        <p:nvSpPr>
          <p:cNvPr id="12" name="Rectangle 11"/>
          <p:cNvSpPr>
            <a:spLocks noGrp="1"/>
          </p:cNvSpPr>
          <p:nvPr>
            <p:ph type="ftr" sz="quarter" idx="33"/>
          </p:nvPr>
        </p:nvSpPr>
        <p:spPr/>
        <p:txBody>
          <a:bodyPr/>
          <a:lstStyle>
            <a:extLst/>
          </a:lstStyle>
          <a:p>
            <a:endParaRPr kumimoji="0"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Up Landscape with Captions">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533400" y="685800"/>
            <a:ext cx="3653297"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27" name="Text Placeholder 26"/>
          <p:cNvSpPr>
            <a:spLocks noGrp="1"/>
          </p:cNvSpPr>
          <p:nvPr>
            <p:ph type="body" sz="quarter" idx="16" hasCustomPrompt="1"/>
          </p:nvPr>
        </p:nvSpPr>
        <p:spPr>
          <a:xfrm>
            <a:off x="533400" y="6324600"/>
            <a:ext cx="3657600" cy="304800"/>
          </a:xfrm>
        </p:spPr>
        <p:txBody>
          <a:bodyPr anchor="t" anchorCtr="0"/>
          <a:lstStyle>
            <a:lvl1pPr marL="0" marR="0" indent="0" algn="l" eaLnBrk="1" latinLnBrk="0" hangingPunct="1">
              <a:buFontTx/>
              <a:buNone/>
              <a:defRPr kumimoji="0" sz="1600" baseline="0"/>
            </a:lvl1pPr>
            <a:extLst/>
          </a:lstStyle>
          <a:p>
            <a:pPr lvl="0"/>
            <a:r>
              <a:rPr kumimoji="0" lang="en-US" dirty="0" smtClean="0"/>
              <a:t>Click to add caption</a:t>
            </a:r>
            <a:endParaRPr kumimoji="0" lang="en-US" dirty="0"/>
          </a:p>
        </p:txBody>
      </p:sp>
      <p:sp>
        <p:nvSpPr>
          <p:cNvPr id="3" name="Picture Placeholder 2"/>
          <p:cNvSpPr>
            <a:spLocks noGrp="1"/>
          </p:cNvSpPr>
          <p:nvPr>
            <p:ph type="pic" sz="quarter" idx="17"/>
          </p:nvPr>
        </p:nvSpPr>
        <p:spPr>
          <a:xfrm>
            <a:off x="4267200" y="6858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21" name="Picture Placeholder 20"/>
          <p:cNvSpPr>
            <a:spLocks noGrp="1"/>
          </p:cNvSpPr>
          <p:nvPr>
            <p:ph type="pic" sz="quarter" idx="18"/>
          </p:nvPr>
        </p:nvSpPr>
        <p:spPr>
          <a:xfrm>
            <a:off x="5334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6" name="Picture Placeholder 5"/>
          <p:cNvSpPr>
            <a:spLocks noGrp="1"/>
          </p:cNvSpPr>
          <p:nvPr>
            <p:ph type="pic" sz="quarter" idx="19"/>
          </p:nvPr>
        </p:nvSpPr>
        <p:spPr>
          <a:xfrm>
            <a:off x="4267200" y="3505200"/>
            <a:ext cx="3657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18" name="Text Placeholder 17"/>
          <p:cNvSpPr>
            <a:spLocks noGrp="1"/>
          </p:cNvSpPr>
          <p:nvPr>
            <p:ph type="body" sz="quarter" idx="22" hasCustomPrompt="1"/>
          </p:nvPr>
        </p:nvSpPr>
        <p:spPr>
          <a:xfrm>
            <a:off x="533400" y="304800"/>
            <a:ext cx="3657600" cy="304800"/>
          </a:xfrm>
        </p:spPr>
        <p:txBody>
          <a:bodyPr anchor="t" anchorCtr="0"/>
          <a:lstStyle>
            <a:lvl1pPr marL="0" marR="0" indent="0" algn="l" eaLnBrk="1" latinLnBrk="0" hangingPunct="1">
              <a:buFontTx/>
              <a:buNone/>
              <a:defRPr kumimoji="0" sz="1600" baseline="0"/>
            </a:lvl1pPr>
            <a:extLst/>
          </a:lstStyle>
          <a:p>
            <a:pPr lvl="0"/>
            <a:r>
              <a:rPr kumimoji="0" lang="en-US" dirty="0" smtClean="0"/>
              <a:t>Click to add caption</a:t>
            </a:r>
            <a:endParaRPr kumimoji="0" lang="en-US" dirty="0"/>
          </a:p>
        </p:txBody>
      </p:sp>
      <p:sp>
        <p:nvSpPr>
          <p:cNvPr id="5" name="Text Placeholder 4"/>
          <p:cNvSpPr>
            <a:spLocks noGrp="1"/>
          </p:cNvSpPr>
          <p:nvPr>
            <p:ph type="body" sz="quarter" idx="23" hasCustomPrompt="1"/>
          </p:nvPr>
        </p:nvSpPr>
        <p:spPr>
          <a:xfrm>
            <a:off x="4267200" y="6324600"/>
            <a:ext cx="3657600" cy="304800"/>
          </a:xfrm>
        </p:spPr>
        <p:txBody>
          <a:bodyPr anchor="t" anchorCtr="0"/>
          <a:lstStyle>
            <a:lvl1pPr marL="0" marR="0" indent="0" algn="l" eaLnBrk="1" latinLnBrk="0" hangingPunct="1">
              <a:buFontTx/>
              <a:buNone/>
              <a:defRPr kumimoji="0" sz="1600" baseline="0"/>
            </a:lvl1pPr>
            <a:extLst/>
          </a:lstStyle>
          <a:p>
            <a:pPr lvl="0"/>
            <a:r>
              <a:rPr kumimoji="0" lang="en-US" dirty="0" smtClean="0"/>
              <a:t>Click to add caption</a:t>
            </a:r>
            <a:endParaRPr kumimoji="0" lang="en-US" dirty="0"/>
          </a:p>
        </p:txBody>
      </p:sp>
      <p:sp>
        <p:nvSpPr>
          <p:cNvPr id="4" name="Text Placeholder 3"/>
          <p:cNvSpPr>
            <a:spLocks noGrp="1"/>
          </p:cNvSpPr>
          <p:nvPr>
            <p:ph type="body" sz="quarter" idx="24" hasCustomPrompt="1"/>
          </p:nvPr>
        </p:nvSpPr>
        <p:spPr>
          <a:xfrm>
            <a:off x="4267200" y="304800"/>
            <a:ext cx="3657600" cy="304800"/>
          </a:xfrm>
        </p:spPr>
        <p:txBody>
          <a:bodyPr anchor="t" anchorCtr="0"/>
          <a:lstStyle>
            <a:lvl1pPr marL="0" marR="0" indent="0" algn="l" eaLnBrk="1" latinLnBrk="0" hangingPunct="1">
              <a:buFontTx/>
              <a:buNone/>
              <a:defRPr kumimoji="0" sz="1600" baseline="0"/>
            </a:lvl1pPr>
            <a:extLst/>
          </a:lstStyle>
          <a:p>
            <a:pPr lvl="0"/>
            <a:r>
              <a:rPr kumimoji="0" lang="en-US" dirty="0" smtClean="0"/>
              <a:t>Click to add caption</a:t>
            </a:r>
            <a:endParaRPr kumimoji="0" lang="en-US" dirty="0"/>
          </a:p>
        </p:txBody>
      </p:sp>
      <p:sp>
        <p:nvSpPr>
          <p:cNvPr id="10" name="Rectangle 9"/>
          <p:cNvSpPr>
            <a:spLocks noGrp="1"/>
          </p:cNvSpPr>
          <p:nvPr>
            <p:ph type="dt" sz="half" idx="25"/>
          </p:nvPr>
        </p:nvSpPr>
        <p:spPr/>
        <p:txBody>
          <a:bodyPr/>
          <a:lstStyle>
            <a:extLst/>
          </a:lstStyle>
          <a:p>
            <a:pPr algn="r"/>
            <a:fld id="{9668B50E-0B48-4566-8609-C51CF752A7DF}" type="datetimeFigureOut">
              <a:rPr kumimoji="0" lang="en-US" smtClean="0">
                <a:solidFill>
                  <a:schemeClr val="bg1"/>
                </a:solidFill>
              </a:rPr>
              <a:pPr algn="r"/>
              <a:t>8/21/2016</a:t>
            </a:fld>
            <a:endParaRPr kumimoji="0" lang="en-US"/>
          </a:p>
        </p:txBody>
      </p:sp>
      <p:sp>
        <p:nvSpPr>
          <p:cNvPr id="11" name="Rectangle 10"/>
          <p:cNvSpPr>
            <a:spLocks noGrp="1"/>
          </p:cNvSpPr>
          <p:nvPr>
            <p:ph type="sldNum" sz="quarter" idx="26"/>
          </p:nvPr>
        </p:nvSpPr>
        <p:spPr/>
        <p:txBody>
          <a:bodyPr/>
          <a:lstStyle>
            <a:extLst/>
          </a:lstStyle>
          <a:p>
            <a:fld id="{8A4431D5-1B33-458B-8AFD-CECCB0FA18CB}" type="slidenum">
              <a:rPr kumimoji="0" lang="en-US" smtClean="0">
                <a:solidFill>
                  <a:srgbClr val="FFFFFF"/>
                </a:solidFill>
              </a:rPr>
              <a:pPr/>
              <a:t>‹#›</a:t>
            </a:fld>
            <a:endParaRPr kumimoji="0" lang="en-US"/>
          </a:p>
        </p:txBody>
      </p:sp>
      <p:sp>
        <p:nvSpPr>
          <p:cNvPr id="12" name="Rectangle 11"/>
          <p:cNvSpPr>
            <a:spLocks noGrp="1"/>
          </p:cNvSpPr>
          <p:nvPr>
            <p:ph type="ftr" sz="quarter" idx="27"/>
          </p:nvPr>
        </p:nvSpPr>
        <p:spPr/>
        <p:txBody>
          <a:bodyPr/>
          <a:lstStyle>
            <a:extLst/>
          </a:lstStyle>
          <a:p>
            <a:endParaRPr kumimoji="0"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Up Portrait with Large Caption">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2286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28" name="Picture Placeholder 27"/>
          <p:cNvSpPr>
            <a:spLocks noGrp="1" noChangeAspect="1"/>
          </p:cNvSpPr>
          <p:nvPr>
            <p:ph type="pic" sz="quarter" idx="31"/>
          </p:nvPr>
        </p:nvSpPr>
        <p:spPr>
          <a:xfrm>
            <a:off x="43434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4" name="Picture Placeholder 3"/>
          <p:cNvSpPr>
            <a:spLocks noGrp="1" noChangeAspect="1"/>
          </p:cNvSpPr>
          <p:nvPr>
            <p:ph type="pic" sz="quarter" idx="30"/>
          </p:nvPr>
        </p:nvSpPr>
        <p:spPr>
          <a:xfrm>
            <a:off x="22860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6" name="Picture Placeholder 5"/>
          <p:cNvSpPr>
            <a:spLocks noGrp="1" noChangeAspect="1"/>
          </p:cNvSpPr>
          <p:nvPr>
            <p:ph type="pic" sz="quarter" idx="32"/>
          </p:nvPr>
        </p:nvSpPr>
        <p:spPr>
          <a:xfrm>
            <a:off x="6400800" y="416356"/>
            <a:ext cx="2006651"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31" name="Text Placeholder 30"/>
          <p:cNvSpPr>
            <a:spLocks noGrp="1"/>
          </p:cNvSpPr>
          <p:nvPr>
            <p:ph type="body" sz="quarter" idx="29" hasCustomPrompt="1"/>
          </p:nvPr>
        </p:nvSpPr>
        <p:spPr>
          <a:xfrm>
            <a:off x="228600" y="3352800"/>
            <a:ext cx="8153400" cy="3048000"/>
          </a:xfrm>
        </p:spPr>
        <p:txBody>
          <a:bodyPr anchor="t" anchorCtr="0"/>
          <a:lstStyle>
            <a:lvl1pPr marL="0" marR="0" indent="0" algn="l" eaLnBrk="1" latinLnBrk="0" hangingPunct="1">
              <a:buFontTx/>
              <a:buNone/>
              <a:defRPr kumimoji="0" sz="2800" baseline="0"/>
            </a:lvl1pPr>
            <a:extLst/>
          </a:lstStyle>
          <a:p>
            <a:pPr lvl="0"/>
            <a:r>
              <a:rPr kumimoji="0" lang="en-US" dirty="0" smtClean="0"/>
              <a:t>Click to add caption</a:t>
            </a:r>
            <a:endParaRPr kumimoji="0" lang="en-US" dirty="0"/>
          </a:p>
        </p:txBody>
      </p:sp>
      <p:sp>
        <p:nvSpPr>
          <p:cNvPr id="7" name="Rectangle 6"/>
          <p:cNvSpPr>
            <a:spLocks noGrp="1"/>
          </p:cNvSpPr>
          <p:nvPr>
            <p:ph type="dt" sz="half" idx="33"/>
          </p:nvPr>
        </p:nvSpPr>
        <p:spPr/>
        <p:txBody>
          <a:bodyPr/>
          <a:lstStyle>
            <a:extLst/>
          </a:lstStyle>
          <a:p>
            <a:pPr algn="r"/>
            <a:fld id="{9668B50E-0B48-4566-8609-C51CF752A7DF}" type="datetimeFigureOut">
              <a:rPr kumimoji="0" lang="en-US" smtClean="0">
                <a:solidFill>
                  <a:schemeClr val="bg1"/>
                </a:solidFill>
              </a:rPr>
              <a:pPr algn="r"/>
              <a:t>8/21/2016</a:t>
            </a:fld>
            <a:endParaRPr kumimoji="0" lang="en-US"/>
          </a:p>
        </p:txBody>
      </p:sp>
      <p:sp>
        <p:nvSpPr>
          <p:cNvPr id="8" name="Rectangle 7"/>
          <p:cNvSpPr>
            <a:spLocks noGrp="1"/>
          </p:cNvSpPr>
          <p:nvPr>
            <p:ph type="sldNum" sz="quarter" idx="34"/>
          </p:nvPr>
        </p:nvSpPr>
        <p:spPr/>
        <p:txBody>
          <a:bodyPr/>
          <a:lstStyle>
            <a:extLst/>
          </a:lstStyle>
          <a:p>
            <a:fld id="{8A4431D5-1B33-458B-8AFD-CECCB0FA18CB}" type="slidenum">
              <a:rPr kumimoji="0" lang="en-US" smtClean="0">
                <a:solidFill>
                  <a:srgbClr val="FFFFFF"/>
                </a:solidFill>
              </a:rPr>
              <a:pPr/>
              <a:t>‹#›</a:t>
            </a:fld>
            <a:endParaRPr kumimoji="0" lang="en-US"/>
          </a:p>
        </p:txBody>
      </p:sp>
      <p:sp>
        <p:nvSpPr>
          <p:cNvPr id="9" name="Rectangle 8"/>
          <p:cNvSpPr>
            <a:spLocks noGrp="1"/>
          </p:cNvSpPr>
          <p:nvPr>
            <p:ph type="ftr" sz="quarter" idx="35"/>
          </p:nvPr>
        </p:nvSpPr>
        <p:spPr/>
        <p:txBody>
          <a:bodyPr/>
          <a:lstStyle>
            <a:extLst/>
          </a:lstStyle>
          <a:p>
            <a:endParaRPr kumimoji="0"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Up: 1 Portrait with 3 Landscap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343292" y="257665"/>
            <a:ext cx="4764388" cy="63525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26" name="Picture Placeholder 25"/>
          <p:cNvSpPr>
            <a:spLocks noGrp="1"/>
          </p:cNvSpPr>
          <p:nvPr>
            <p:ph type="pic" sz="quarter" idx="18"/>
          </p:nvPr>
        </p:nvSpPr>
        <p:spPr>
          <a:xfrm>
            <a:off x="5446340" y="257665"/>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14" name="Picture Placeholder 13"/>
          <p:cNvSpPr>
            <a:spLocks noGrp="1"/>
          </p:cNvSpPr>
          <p:nvPr>
            <p:ph type="pic" sz="quarter" idx="22"/>
          </p:nvPr>
        </p:nvSpPr>
        <p:spPr>
          <a:xfrm>
            <a:off x="5446340" y="2432657"/>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13" name="Picture Placeholder 12"/>
          <p:cNvSpPr>
            <a:spLocks noGrp="1"/>
          </p:cNvSpPr>
          <p:nvPr>
            <p:ph type="pic" sz="quarter" idx="23"/>
          </p:nvPr>
        </p:nvSpPr>
        <p:spPr>
          <a:xfrm>
            <a:off x="5446340" y="4607649"/>
            <a:ext cx="2670050"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6" name="Rectangle 5"/>
          <p:cNvSpPr>
            <a:spLocks noGrp="1"/>
          </p:cNvSpPr>
          <p:nvPr>
            <p:ph type="dt" sz="half" idx="24"/>
          </p:nvPr>
        </p:nvSpPr>
        <p:spPr/>
        <p:txBody>
          <a:bodyPr/>
          <a:lstStyle>
            <a:extLst/>
          </a:lstStyle>
          <a:p>
            <a:pPr algn="r"/>
            <a:fld id="{9668B50E-0B48-4566-8609-C51CF752A7DF}" type="datetimeFigureOut">
              <a:rPr kumimoji="0" lang="en-US" smtClean="0">
                <a:solidFill>
                  <a:schemeClr val="bg1"/>
                </a:solidFill>
              </a:rPr>
              <a:pPr algn="r"/>
              <a:t>8/21/2016</a:t>
            </a:fld>
            <a:endParaRPr kumimoji="0" lang="en-US"/>
          </a:p>
        </p:txBody>
      </p:sp>
      <p:sp>
        <p:nvSpPr>
          <p:cNvPr id="7" name="Rectangle 6"/>
          <p:cNvSpPr>
            <a:spLocks noGrp="1"/>
          </p:cNvSpPr>
          <p:nvPr>
            <p:ph type="sldNum" sz="quarter" idx="25"/>
          </p:nvPr>
        </p:nvSpPr>
        <p:spPr/>
        <p:txBody>
          <a:bodyPr/>
          <a:lstStyle>
            <a:extLst/>
          </a:lstStyle>
          <a:p>
            <a:fld id="{8A4431D5-1B33-458B-8AFD-CECCB0FA18CB}" type="slidenum">
              <a:rPr kumimoji="0" lang="en-US" smtClean="0">
                <a:solidFill>
                  <a:srgbClr val="FFFFFF"/>
                </a:solidFill>
              </a:rPr>
              <a:pPr/>
              <a:t>‹#›</a:t>
            </a:fld>
            <a:endParaRPr kumimoji="0" lang="en-US"/>
          </a:p>
        </p:txBody>
      </p:sp>
      <p:sp>
        <p:nvSpPr>
          <p:cNvPr id="8" name="Rectangle 7"/>
          <p:cNvSpPr>
            <a:spLocks noGrp="1"/>
          </p:cNvSpPr>
          <p:nvPr>
            <p:ph type="ftr" sz="quarter" idx="26"/>
          </p:nvPr>
        </p:nvSpPr>
        <p:spPr/>
        <p:txBody>
          <a:bodyPr/>
          <a:lstStyle>
            <a:extLst/>
          </a:lstStyle>
          <a:p>
            <a:endParaRPr kumimoji="0"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228600" y="34290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12" name="Picture Placeholder 11"/>
          <p:cNvSpPr>
            <a:spLocks noGrp="1"/>
          </p:cNvSpPr>
          <p:nvPr>
            <p:ph type="pic" sz="quarter" idx="17"/>
          </p:nvPr>
        </p:nvSpPr>
        <p:spPr>
          <a:xfrm>
            <a:off x="2438400" y="228600"/>
            <a:ext cx="55626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15" name="Picture Placeholder 14"/>
          <p:cNvSpPr>
            <a:spLocks noGrp="1"/>
          </p:cNvSpPr>
          <p:nvPr>
            <p:ph type="pic" sz="quarter" idx="26"/>
          </p:nvPr>
        </p:nvSpPr>
        <p:spPr>
          <a:xfrm>
            <a:off x="228600" y="228600"/>
            <a:ext cx="2070154"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31" name="Picture Placeholder 30"/>
          <p:cNvSpPr>
            <a:spLocks noGrp="1"/>
          </p:cNvSpPr>
          <p:nvPr>
            <p:ph type="pic" sz="quarter" idx="27"/>
          </p:nvPr>
        </p:nvSpPr>
        <p:spPr>
          <a:xfrm>
            <a:off x="52578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17" name="Picture Placeholder 16"/>
          <p:cNvSpPr>
            <a:spLocks noGrp="1"/>
          </p:cNvSpPr>
          <p:nvPr>
            <p:ph type="pic" sz="quarter" idx="28"/>
          </p:nvPr>
        </p:nvSpPr>
        <p:spPr>
          <a:xfrm>
            <a:off x="2438400" y="4495800"/>
            <a:ext cx="27432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7" name="Rectangle 6"/>
          <p:cNvSpPr>
            <a:spLocks noGrp="1"/>
          </p:cNvSpPr>
          <p:nvPr>
            <p:ph type="dt" sz="half" idx="29"/>
          </p:nvPr>
        </p:nvSpPr>
        <p:spPr/>
        <p:txBody>
          <a:bodyPr/>
          <a:lstStyle>
            <a:extLst/>
          </a:lstStyle>
          <a:p>
            <a:pPr algn="r"/>
            <a:fld id="{9668B50E-0B48-4566-8609-C51CF752A7DF}" type="datetimeFigureOut">
              <a:rPr kumimoji="0" lang="en-US" smtClean="0">
                <a:solidFill>
                  <a:schemeClr val="bg1"/>
                </a:solidFill>
              </a:rPr>
              <a:pPr algn="r"/>
              <a:t>8/21/2016</a:t>
            </a:fld>
            <a:endParaRPr kumimoji="0" lang="en-US"/>
          </a:p>
        </p:txBody>
      </p:sp>
      <p:sp>
        <p:nvSpPr>
          <p:cNvPr id="8" name="Rectangle 7"/>
          <p:cNvSpPr>
            <a:spLocks noGrp="1"/>
          </p:cNvSpPr>
          <p:nvPr>
            <p:ph type="sldNum" sz="quarter" idx="30"/>
          </p:nvPr>
        </p:nvSpPr>
        <p:spPr/>
        <p:txBody>
          <a:bodyPr/>
          <a:lstStyle>
            <a:extLst/>
          </a:lstStyle>
          <a:p>
            <a:fld id="{8A4431D5-1B33-458B-8AFD-CECCB0FA18CB}" type="slidenum">
              <a:rPr kumimoji="0" lang="en-US" smtClean="0">
                <a:solidFill>
                  <a:srgbClr val="FFFFFF"/>
                </a:solidFill>
              </a:rPr>
              <a:pPr/>
              <a:t>‹#›</a:t>
            </a:fld>
            <a:endParaRPr kumimoji="0" lang="en-US"/>
          </a:p>
        </p:txBody>
      </p:sp>
      <p:sp>
        <p:nvSpPr>
          <p:cNvPr id="9" name="Rectangle 8"/>
          <p:cNvSpPr>
            <a:spLocks noGrp="1"/>
          </p:cNvSpPr>
          <p:nvPr>
            <p:ph type="ftr" sz="quarter" idx="31"/>
          </p:nvPr>
        </p:nvSpPr>
        <p:spPr/>
        <p:txBody>
          <a:bodyPr/>
          <a:lstStyle>
            <a:extLst/>
          </a:lstStyle>
          <a:p>
            <a:endParaRPr kumimoji="0"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5-Up: 2 Landscape with 3 Portrait">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2286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7" name="Picture Placeholder 6"/>
          <p:cNvSpPr>
            <a:spLocks noGrp="1"/>
          </p:cNvSpPr>
          <p:nvPr>
            <p:ph type="pic" sz="quarter" idx="29"/>
          </p:nvPr>
        </p:nvSpPr>
        <p:spPr>
          <a:xfrm>
            <a:off x="228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27" name="Picture Placeholder 26"/>
          <p:cNvSpPr>
            <a:spLocks noGrp="1"/>
          </p:cNvSpPr>
          <p:nvPr>
            <p:ph type="pic" sz="quarter" idx="30"/>
          </p:nvPr>
        </p:nvSpPr>
        <p:spPr>
          <a:xfrm>
            <a:off x="4419600" y="3867150"/>
            <a:ext cx="39624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14" name="Picture Placeholder 13"/>
          <p:cNvSpPr>
            <a:spLocks noGrp="1"/>
          </p:cNvSpPr>
          <p:nvPr>
            <p:ph type="pic" sz="quarter" idx="27"/>
          </p:nvPr>
        </p:nvSpPr>
        <p:spPr>
          <a:xfrm>
            <a:off x="30099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12" name="Picture Placeholder 11"/>
          <p:cNvSpPr>
            <a:spLocks noGrp="1"/>
          </p:cNvSpPr>
          <p:nvPr>
            <p:ph type="pic" sz="quarter" idx="28"/>
          </p:nvPr>
        </p:nvSpPr>
        <p:spPr>
          <a:xfrm>
            <a:off x="5791200" y="228600"/>
            <a:ext cx="260604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8" name="Rectangle 7"/>
          <p:cNvSpPr>
            <a:spLocks noGrp="1"/>
          </p:cNvSpPr>
          <p:nvPr>
            <p:ph type="dt" sz="half" idx="31"/>
          </p:nvPr>
        </p:nvSpPr>
        <p:spPr/>
        <p:txBody>
          <a:bodyPr/>
          <a:lstStyle>
            <a:extLst/>
          </a:lstStyle>
          <a:p>
            <a:pPr algn="r"/>
            <a:fld id="{9668B50E-0B48-4566-8609-C51CF752A7DF}" type="datetimeFigureOut">
              <a:rPr kumimoji="0" lang="en-US" smtClean="0">
                <a:solidFill>
                  <a:schemeClr val="bg1"/>
                </a:solidFill>
              </a:rPr>
              <a:pPr algn="r"/>
              <a:t>8/21/2016</a:t>
            </a:fld>
            <a:endParaRPr kumimoji="0" lang="en-US"/>
          </a:p>
        </p:txBody>
      </p:sp>
      <p:sp>
        <p:nvSpPr>
          <p:cNvPr id="10" name="Rectangle 9"/>
          <p:cNvSpPr>
            <a:spLocks noGrp="1"/>
          </p:cNvSpPr>
          <p:nvPr>
            <p:ph type="sldNum" sz="quarter" idx="32"/>
          </p:nvPr>
        </p:nvSpPr>
        <p:spPr/>
        <p:txBody>
          <a:bodyPr/>
          <a:lstStyle>
            <a:extLst/>
          </a:lstStyle>
          <a:p>
            <a:fld id="{8A4431D5-1B33-458B-8AFD-CECCB0FA18CB}" type="slidenum">
              <a:rPr kumimoji="0" lang="en-US" smtClean="0">
                <a:solidFill>
                  <a:srgbClr val="FFFFFF"/>
                </a:solidFill>
              </a:rPr>
              <a:pPr/>
              <a:t>‹#›</a:t>
            </a:fld>
            <a:endParaRPr kumimoji="0" lang="en-US"/>
          </a:p>
        </p:txBody>
      </p:sp>
      <p:sp>
        <p:nvSpPr>
          <p:cNvPr id="11" name="Rectangle 10"/>
          <p:cNvSpPr>
            <a:spLocks noGrp="1"/>
          </p:cNvSpPr>
          <p:nvPr>
            <p:ph type="ftr" sz="quarter" idx="33"/>
          </p:nvPr>
        </p:nvSpPr>
        <p:spPr/>
        <p:txBody>
          <a:bodyPr/>
          <a:lstStyle>
            <a:extLst/>
          </a:lstStyle>
          <a:p>
            <a:endParaRPr kumimoji="0"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133600" y="762000"/>
            <a:ext cx="4873334" cy="4876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sz="2000" i="0">
                <a:solidFill>
                  <a:schemeClr val="tx2"/>
                </a:solidFill>
                <a:latin typeface="+mn-lt"/>
                <a:ea typeface="+mn-ea"/>
                <a:cs typeface="+mn-cs"/>
              </a:defRPr>
            </a:lvl1pPr>
            <a:extLst/>
          </a:lstStyle>
          <a:p>
            <a:pPr marL="0" marR="0" indent="1588" algn="ctr" rtl="0" eaLnBrk="1" latinLnBrk="1" hangingPunct="1"/>
            <a:r>
              <a:rPr lang="en-US" smtClean="0"/>
              <a:t>Click icon to add picture</a:t>
            </a:r>
            <a:endParaRPr/>
          </a:p>
        </p:txBody>
      </p:sp>
      <p:sp>
        <p:nvSpPr>
          <p:cNvPr id="7" name="Text Placeholder 6"/>
          <p:cNvSpPr>
            <a:spLocks noGrp="1"/>
          </p:cNvSpPr>
          <p:nvPr>
            <p:ph type="body" sz="quarter" idx="15" hasCustomPrompt="1"/>
          </p:nvPr>
        </p:nvSpPr>
        <p:spPr>
          <a:xfrm>
            <a:off x="2133600" y="5715000"/>
            <a:ext cx="4876800" cy="838200"/>
          </a:xfrm>
        </p:spPr>
        <p:txBody>
          <a:bodyPr tIns="91440" rIns="9144" bIns="91440" anchor="t"/>
          <a:lstStyle>
            <a:lvl1pPr marL="0" marR="0" indent="0" algn="l" eaLnBrk="1" latinLnBrk="0" hangingPunct="1">
              <a:buFontTx/>
              <a:buNone/>
              <a:defRPr kumimoji="0" sz="2000" i="0"/>
            </a:lvl1pPr>
            <a:extLst/>
          </a:lstStyle>
          <a:p>
            <a:pPr lvl="0"/>
            <a:r>
              <a:rPr kumimoji="0" lang="en-US" dirty="0" smtClean="0"/>
              <a:t>Click to add caption</a:t>
            </a:r>
            <a:endParaRPr kumimoji="0" lang="en-US" dirty="0"/>
          </a:p>
        </p:txBody>
      </p:sp>
      <p:sp>
        <p:nvSpPr>
          <p:cNvPr id="8" name="Rectangle 7"/>
          <p:cNvSpPr>
            <a:spLocks noGrp="1"/>
          </p:cNvSpPr>
          <p:nvPr>
            <p:ph type="dt" sz="half" idx="16"/>
          </p:nvPr>
        </p:nvSpPr>
        <p:spPr/>
        <p:txBody>
          <a:bodyPr/>
          <a:lstStyle>
            <a:extLst/>
          </a:lstStyle>
          <a:p>
            <a:pPr algn="r"/>
            <a:fld id="{9668B50E-0B48-4566-8609-C51CF752A7DF}" type="datetimeFigureOut">
              <a:rPr kumimoji="0" lang="en-US" smtClean="0">
                <a:solidFill>
                  <a:schemeClr val="bg1"/>
                </a:solidFill>
              </a:rPr>
              <a:pPr algn="r"/>
              <a:t>8/21/2016</a:t>
            </a:fld>
            <a:endParaRPr kumimoji="0" lang="en-US"/>
          </a:p>
        </p:txBody>
      </p:sp>
      <p:sp>
        <p:nvSpPr>
          <p:cNvPr id="9" name="Rectangle 8"/>
          <p:cNvSpPr>
            <a:spLocks noGrp="1"/>
          </p:cNvSpPr>
          <p:nvPr>
            <p:ph type="sldNum" sz="quarter" idx="17"/>
          </p:nvPr>
        </p:nvSpPr>
        <p:spPr/>
        <p:txBody>
          <a:bodyPr/>
          <a:lstStyle>
            <a:extLst/>
          </a:lstStyle>
          <a:p>
            <a:fld id="{8A4431D5-1B33-458B-8AFD-CECCB0FA18CB}" type="slidenum">
              <a:rPr kumimoji="0" lang="en-US" smtClean="0">
                <a:solidFill>
                  <a:srgbClr val="FFFFFF"/>
                </a:solidFill>
              </a:rPr>
              <a:pPr/>
              <a:t>‹#›</a:t>
            </a:fld>
            <a:endParaRPr kumimoji="0" lang="en-US"/>
          </a:p>
        </p:txBody>
      </p:sp>
      <p:sp>
        <p:nvSpPr>
          <p:cNvPr id="10" name="Rectangle 9"/>
          <p:cNvSpPr>
            <a:spLocks noGrp="1"/>
          </p:cNvSpPr>
          <p:nvPr>
            <p:ph type="ftr" sz="quarter" idx="18"/>
          </p:nvPr>
        </p:nvSpPr>
        <p:spPr/>
        <p:txBody>
          <a:bodyPr/>
          <a:lstStyle>
            <a:extLst/>
          </a:lstStyle>
          <a:p>
            <a:endParaRPr kumimoji="0"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495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1588" algn="ctr" rtl="0" eaLnBrk="1" latinLnBrk="0" hangingPunct="1">
              <a:spcBef>
                <a:spcPct val="20000"/>
              </a:spcBef>
              <a:buFontTx/>
              <a:buNone/>
              <a:defRPr kumimoji="0" sz="2400" i="0">
                <a:solidFill>
                  <a:schemeClr val="tx2"/>
                </a:solidFill>
                <a:latin typeface="+mn-lt"/>
                <a:ea typeface="+mn-ea"/>
                <a:cs typeface="+mn-cs"/>
              </a:defRPr>
            </a:lvl1pPr>
            <a:extLst/>
          </a:lstStyle>
          <a:p>
            <a:pPr marL="0" marR="0" indent="1588" algn="ctr" rtl="0" eaLnBrk="1" latinLnBrk="1" hangingPunct="1"/>
            <a:r>
              <a:rPr lang="en-US" smtClean="0"/>
              <a:t>Click icon to add picture</a:t>
            </a:r>
            <a:endParaRPr/>
          </a:p>
        </p:txBody>
      </p:sp>
      <p:sp>
        <p:nvSpPr>
          <p:cNvPr id="7" name="Picture Placeholder 6"/>
          <p:cNvSpPr>
            <a:spLocks noGrp="1" noChangeAspect="1"/>
          </p:cNvSpPr>
          <p:nvPr>
            <p:ph type="pic" sz="quarter" idx="14"/>
          </p:nvPr>
        </p:nvSpPr>
        <p:spPr>
          <a:xfrm>
            <a:off x="1145273" y="1371600"/>
            <a:ext cx="3198127"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sz="2000" i="0">
                <a:solidFill>
                  <a:schemeClr val="tx2"/>
                </a:solidFill>
                <a:latin typeface="+mn-lt"/>
                <a:ea typeface="+mn-ea"/>
                <a:cs typeface="+mn-cs"/>
              </a:defRPr>
            </a:lvl1pPr>
            <a:extLst/>
          </a:lstStyle>
          <a:p>
            <a:pPr marL="0" marR="0" indent="1588" algn="ctr" rtl="0" eaLnBrk="1" latinLnBrk="1" hangingPunct="1"/>
            <a:r>
              <a:rPr lang="en-US" smtClean="0"/>
              <a:t>Click icon to add picture</a:t>
            </a:r>
            <a:endParaRPr/>
          </a:p>
        </p:txBody>
      </p:sp>
      <p:sp>
        <p:nvSpPr>
          <p:cNvPr id="8" name="Text Placeholder 7"/>
          <p:cNvSpPr>
            <a:spLocks noGrp="1"/>
          </p:cNvSpPr>
          <p:nvPr>
            <p:ph type="body" sz="quarter" idx="15" hasCustomPrompt="1"/>
          </p:nvPr>
        </p:nvSpPr>
        <p:spPr>
          <a:xfrm>
            <a:off x="4953000" y="4648200"/>
            <a:ext cx="3200400" cy="1295400"/>
          </a:xfrm>
        </p:spPr>
        <p:txBody>
          <a:bodyPr tIns="91440" rIns="9144" bIns="91440" anchor="t"/>
          <a:lstStyle>
            <a:lvl1pPr marL="0" marR="0" indent="0" algn="l" eaLnBrk="1" latinLnBrk="0" hangingPunct="1">
              <a:buFontTx/>
              <a:buNone/>
              <a:defRPr kumimoji="0" sz="2000" i="0"/>
            </a:lvl1pPr>
            <a:extLst/>
          </a:lstStyle>
          <a:p>
            <a:pPr lvl="0"/>
            <a:r>
              <a:rPr kumimoji="0" lang="en-US" dirty="0" smtClean="0"/>
              <a:t>Click to add caption</a:t>
            </a:r>
            <a:endParaRPr kumimoji="0" lang="en-US" dirty="0"/>
          </a:p>
        </p:txBody>
      </p:sp>
      <p:sp>
        <p:nvSpPr>
          <p:cNvPr id="9" name="Text Placeholder 8"/>
          <p:cNvSpPr>
            <a:spLocks noGrp="1"/>
          </p:cNvSpPr>
          <p:nvPr>
            <p:ph type="body" sz="quarter" idx="16" hasCustomPrompt="1"/>
          </p:nvPr>
        </p:nvSpPr>
        <p:spPr>
          <a:xfrm>
            <a:off x="1143000" y="4648200"/>
            <a:ext cx="3200400" cy="1295400"/>
          </a:xfrm>
        </p:spPr>
        <p:txBody>
          <a:bodyPr tIns="91440" rIns="9144" bIns="91440" anchor="t"/>
          <a:lstStyle>
            <a:lvl1pPr marL="0" marR="0" indent="0" algn="l" eaLnBrk="1" latinLnBrk="0" hangingPunct="1">
              <a:buFontTx/>
              <a:buNone/>
              <a:defRPr kumimoji="0" sz="2000" i="0"/>
            </a:lvl1pPr>
            <a:extLst/>
          </a:lstStyle>
          <a:p>
            <a:pPr lvl="0"/>
            <a:r>
              <a:rPr kumimoji="0" lang="en-US" dirty="0" smtClean="0"/>
              <a:t>Click to add caption</a:t>
            </a:r>
            <a:endParaRPr kumimoji="0" lang="en-US" dirty="0"/>
          </a:p>
        </p:txBody>
      </p:sp>
      <p:sp>
        <p:nvSpPr>
          <p:cNvPr id="10" name="Rectangle 9"/>
          <p:cNvSpPr>
            <a:spLocks noGrp="1"/>
          </p:cNvSpPr>
          <p:nvPr>
            <p:ph type="dt" sz="half" idx="17"/>
          </p:nvPr>
        </p:nvSpPr>
        <p:spPr/>
        <p:txBody>
          <a:bodyPr/>
          <a:lstStyle>
            <a:extLst/>
          </a:lstStyle>
          <a:p>
            <a:pPr algn="r"/>
            <a:fld id="{9668B50E-0B48-4566-8609-C51CF752A7DF}" type="datetimeFigureOut">
              <a:rPr kumimoji="0" lang="en-US" smtClean="0">
                <a:solidFill>
                  <a:schemeClr val="bg1"/>
                </a:solidFill>
              </a:rPr>
              <a:pPr algn="r"/>
              <a:t>8/21/2016</a:t>
            </a:fld>
            <a:endParaRPr kumimoji="0" lang="en-US" dirty="0"/>
          </a:p>
        </p:txBody>
      </p:sp>
      <p:sp>
        <p:nvSpPr>
          <p:cNvPr id="11" name="Rectangle 10"/>
          <p:cNvSpPr>
            <a:spLocks noGrp="1"/>
          </p:cNvSpPr>
          <p:nvPr>
            <p:ph type="sldNum" sz="quarter" idx="18"/>
          </p:nvPr>
        </p:nvSpPr>
        <p:spPr/>
        <p:txBody>
          <a:bodyPr/>
          <a:lstStyle>
            <a:extLst/>
          </a:lstStyle>
          <a:p>
            <a:fld id="{8A4431D5-1B33-458B-8AFD-CECCB0FA18CB}" type="slidenum">
              <a:rPr kumimoji="0" lang="en-US" smtClean="0">
                <a:solidFill>
                  <a:srgbClr val="FFFFFF"/>
                </a:solidFill>
              </a:rPr>
              <a:pPr/>
              <a:t>‹#›</a:t>
            </a:fld>
            <a:endParaRPr kumimoji="0" lang="en-US"/>
          </a:p>
        </p:txBody>
      </p:sp>
      <p:sp>
        <p:nvSpPr>
          <p:cNvPr id="12" name="Rectangle 11"/>
          <p:cNvSpPr>
            <a:spLocks noGrp="1"/>
          </p:cNvSpPr>
          <p:nvPr>
            <p:ph type="ftr" sz="quarter" idx="19"/>
          </p:nvPr>
        </p:nvSpPr>
        <p:spPr/>
        <p:txBody>
          <a:bodyPr/>
          <a:lstStyle>
            <a:extLst/>
          </a:lstStyle>
          <a:p>
            <a:endParaRPr kumimoji="0"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Landscape with Caption">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533400" y="218390"/>
            <a:ext cx="74676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0" indent="0" algn="ctr" rtl="0" eaLnBrk="1" latinLnBrk="0" hangingPunct="1">
              <a:spcBef>
                <a:spcPct val="20000"/>
              </a:spcBef>
              <a:defRPr kumimoji="0" lang="en-US" sz="2000" smtClean="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19" name="Text Placeholder 18"/>
          <p:cNvSpPr>
            <a:spLocks noGrp="1"/>
          </p:cNvSpPr>
          <p:nvPr>
            <p:ph type="body" sz="quarter" idx="11" hasCustomPrompt="1"/>
          </p:nvPr>
        </p:nvSpPr>
        <p:spPr>
          <a:xfrm>
            <a:off x="533400" y="5943600"/>
            <a:ext cx="7467600" cy="762000"/>
          </a:xfrm>
        </p:spPr>
        <p:txBody>
          <a:bodyPr anchor="t" anchorCtr="0"/>
          <a:lstStyle>
            <a:lvl1pPr marL="0" marR="0" indent="0" algn="r" eaLnBrk="1" latinLnBrk="0" hangingPunct="1">
              <a:buFontTx/>
              <a:buNone/>
              <a:defRPr kumimoji="0" sz="2400" i="0" baseline="0"/>
            </a:lvl1pPr>
            <a:extLst/>
          </a:lstStyle>
          <a:p>
            <a:pPr lvl="0"/>
            <a:r>
              <a:rPr kumimoji="0" lang="en-US" dirty="0" smtClean="0"/>
              <a:t>Click to add caption</a:t>
            </a:r>
            <a:endParaRPr kumimoji="0" lang="en-US" dirty="0"/>
          </a:p>
        </p:txBody>
      </p:sp>
      <p:sp>
        <p:nvSpPr>
          <p:cNvPr id="7" name="Rectangle 6"/>
          <p:cNvSpPr>
            <a:spLocks noGrp="1"/>
          </p:cNvSpPr>
          <p:nvPr>
            <p:ph type="dt" sz="half" idx="12"/>
          </p:nvPr>
        </p:nvSpPr>
        <p:spPr/>
        <p:txBody>
          <a:bodyPr/>
          <a:lstStyle>
            <a:extLst/>
          </a:lstStyle>
          <a:p>
            <a:pPr algn="r"/>
            <a:fld id="{9668B50E-0B48-4566-8609-C51CF752A7DF}" type="datetimeFigureOut">
              <a:rPr kumimoji="0" lang="en-US" smtClean="0">
                <a:solidFill>
                  <a:schemeClr val="bg1"/>
                </a:solidFill>
              </a:rPr>
              <a:pPr algn="r"/>
              <a:t>8/21/2016</a:t>
            </a:fld>
            <a:endParaRPr kumimoji="0" lang="en-US"/>
          </a:p>
        </p:txBody>
      </p:sp>
      <p:sp>
        <p:nvSpPr>
          <p:cNvPr id="8" name="Rectangle 7"/>
          <p:cNvSpPr>
            <a:spLocks noGrp="1"/>
          </p:cNvSpPr>
          <p:nvPr>
            <p:ph type="sldNum" sz="quarter" idx="13"/>
          </p:nvPr>
        </p:nvSpPr>
        <p:spPr/>
        <p:txBody>
          <a:bodyPr/>
          <a:lstStyle>
            <a:extLst/>
          </a:lstStyle>
          <a:p>
            <a:fld id="{8A4431D5-1B33-458B-8AFD-CECCB0FA18CB}" type="slidenum">
              <a:rPr kumimoji="0" lang="en-US" smtClean="0">
                <a:solidFill>
                  <a:srgbClr val="FFFFFF"/>
                </a:solidFill>
              </a:rPr>
              <a:pPr/>
              <a:t>‹#›</a:t>
            </a:fld>
            <a:endParaRPr kumimoji="0" lang="en-US"/>
          </a:p>
        </p:txBody>
      </p:sp>
      <p:sp>
        <p:nvSpPr>
          <p:cNvPr id="9" name="Rectangle 8"/>
          <p:cNvSpPr>
            <a:spLocks noGrp="1"/>
          </p:cNvSpPr>
          <p:nvPr>
            <p:ph type="ftr" sz="quarter" idx="14"/>
          </p:nvPr>
        </p:nvSpPr>
        <p:spPr/>
        <p:txBody>
          <a:bodyPr/>
          <a:lstStyle>
            <a:extLst/>
          </a:lstStyle>
          <a:p>
            <a:endParaRPr kumimoji="0"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with Caption">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228600" y="1524000"/>
            <a:ext cx="82296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342900" marR="0" indent="-342900" algn="ctr" rtl="0" eaLnBrk="1" latinLnBrk="0" hangingPunct="1">
              <a:spcBef>
                <a:spcPct val="20000"/>
              </a:spcBef>
              <a:buFontTx/>
              <a:buNone/>
              <a:defRPr kumimoji="0" sz="2000" i="0">
                <a:solidFill>
                  <a:schemeClr val="tx2"/>
                </a:solidFill>
                <a:latin typeface="+mn-lt"/>
                <a:ea typeface="+mn-ea"/>
                <a:cs typeface="+mn-cs"/>
              </a:defRPr>
            </a:lvl1pPr>
            <a:extLst/>
          </a:lstStyle>
          <a:p>
            <a:pPr marL="0" marR="0" indent="0" algn="ctr" rtl="0" eaLnBrk="1" latinLnBrk="1" hangingPunct="1"/>
            <a:r>
              <a:rPr lang="en-US" smtClean="0"/>
              <a:t>Click icon to add picture</a:t>
            </a:r>
            <a:endParaRPr/>
          </a:p>
        </p:txBody>
      </p:sp>
      <p:sp>
        <p:nvSpPr>
          <p:cNvPr id="7" name="Text Placeholder 6"/>
          <p:cNvSpPr>
            <a:spLocks noGrp="1"/>
          </p:cNvSpPr>
          <p:nvPr>
            <p:ph type="body" sz="quarter" idx="31" hasCustomPrompt="1"/>
          </p:nvPr>
        </p:nvSpPr>
        <p:spPr>
          <a:xfrm>
            <a:off x="228600" y="4343400"/>
            <a:ext cx="8229600" cy="1676400"/>
          </a:xfrm>
        </p:spPr>
        <p:txBody>
          <a:bodyPr tIns="91440" rIns="9144" bIns="91440" anchor="t"/>
          <a:lstStyle>
            <a:lvl1pPr marL="0" marR="0" indent="0" algn="r" eaLnBrk="1" latinLnBrk="0" hangingPunct="1">
              <a:buFontTx/>
              <a:buNone/>
              <a:defRPr kumimoji="0" sz="2000" i="0"/>
            </a:lvl1pPr>
            <a:extLst/>
          </a:lstStyle>
          <a:p>
            <a:pPr lvl="0"/>
            <a:r>
              <a:rPr kumimoji="0" lang="en-US" dirty="0" smtClean="0"/>
              <a:t>Click to add caption</a:t>
            </a:r>
            <a:endParaRPr kumimoji="0" lang="en-US" dirty="0"/>
          </a:p>
        </p:txBody>
      </p:sp>
      <p:sp>
        <p:nvSpPr>
          <p:cNvPr id="8" name="Rectangle 7"/>
          <p:cNvSpPr>
            <a:spLocks noGrp="1"/>
          </p:cNvSpPr>
          <p:nvPr>
            <p:ph type="dt" sz="half" idx="32"/>
          </p:nvPr>
        </p:nvSpPr>
        <p:spPr/>
        <p:txBody>
          <a:bodyPr/>
          <a:lstStyle>
            <a:extLst/>
          </a:lstStyle>
          <a:p>
            <a:pPr algn="r"/>
            <a:fld id="{9668B50E-0B48-4566-8609-C51CF752A7DF}" type="datetimeFigureOut">
              <a:rPr kumimoji="0" lang="en-US" smtClean="0">
                <a:solidFill>
                  <a:schemeClr val="bg1"/>
                </a:solidFill>
              </a:rPr>
              <a:pPr algn="r"/>
              <a:t>8/21/2016</a:t>
            </a:fld>
            <a:endParaRPr kumimoji="0" lang="en-US"/>
          </a:p>
        </p:txBody>
      </p:sp>
      <p:sp>
        <p:nvSpPr>
          <p:cNvPr id="9" name="Rectangle 8"/>
          <p:cNvSpPr>
            <a:spLocks noGrp="1"/>
          </p:cNvSpPr>
          <p:nvPr>
            <p:ph type="sldNum" sz="quarter" idx="33"/>
          </p:nvPr>
        </p:nvSpPr>
        <p:spPr/>
        <p:txBody>
          <a:bodyPr/>
          <a:lstStyle>
            <a:extLst/>
          </a:lstStyle>
          <a:p>
            <a:fld id="{8A4431D5-1B33-458B-8AFD-CECCB0FA18CB}" type="slidenum">
              <a:rPr kumimoji="0" lang="en-US" smtClean="0">
                <a:solidFill>
                  <a:srgbClr val="FFFFFF"/>
                </a:solidFill>
              </a:rPr>
              <a:pPr/>
              <a:t>‹#›</a:t>
            </a:fld>
            <a:endParaRPr kumimoji="0" lang="en-US"/>
          </a:p>
        </p:txBody>
      </p:sp>
      <p:sp>
        <p:nvSpPr>
          <p:cNvPr id="10" name="Rectangle 9"/>
          <p:cNvSpPr>
            <a:spLocks noGrp="1"/>
          </p:cNvSpPr>
          <p:nvPr>
            <p:ph type="ftr" sz="quarter" idx="34"/>
          </p:nvPr>
        </p:nvSpPr>
        <p:spPr/>
        <p:txBody>
          <a:bodyPr/>
          <a:lstStyle>
            <a:extLst/>
          </a:lstStyle>
          <a:p>
            <a:endParaRPr kumimoji="0"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1" hangingPunct="1"/>
            <a:r>
              <a:rPr lang="en-US" smtClean="0"/>
              <a:t>Click to edit Master title style</a:t>
            </a:r>
            <a:endParaRPr/>
          </a:p>
        </p:txBody>
      </p:sp>
      <p:sp>
        <p:nvSpPr>
          <p:cNvPr id="3" name="Content Placeholder 2"/>
          <p:cNvSpPr>
            <a:spLocks noGrp="1"/>
          </p:cNvSpPr>
          <p:nvPr>
            <p:ph idx="1"/>
          </p:nvPr>
        </p:nvSpPr>
        <p:spPr/>
        <p:txBody>
          <a:bodyPr/>
          <a:lstStyle>
            <a:extLst/>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4" name="Date Placeholder 3"/>
          <p:cNvSpPr>
            <a:spLocks noGrp="1"/>
          </p:cNvSpPr>
          <p:nvPr>
            <p:ph type="dt" sz="half" idx="10"/>
          </p:nvPr>
        </p:nvSpPr>
        <p:spPr/>
        <p:txBody>
          <a:bodyPr/>
          <a:lstStyle>
            <a:extLst/>
          </a:lstStyle>
          <a:p>
            <a:fld id="{9668B50E-0B48-4566-8609-C51CF752A7DF}" type="datetimeFigureOut">
              <a:rPr kumimoji="0" lang="en-US" smtClean="0"/>
              <a:pPr/>
              <a:t>8/21/2016</a:t>
            </a:fld>
            <a:endParaRPr kumimoji="0"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8A4431D5-1B33-458B-8AFD-CECCB0FA18CB}"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668B50E-0B48-4566-8609-C51CF752A7DF}" type="datetimeFigureOut">
              <a:rPr kumimoji="0" lang="en-US" smtClean="0"/>
              <a:pPr/>
              <a:t>8/21/2016</a:t>
            </a:fld>
            <a:endParaRPr kumimoji="0"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8A4431D5-1B33-458B-8AFD-CECCB0FA18CB}"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304800" y="228600"/>
            <a:ext cx="475488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0" indent="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25" name="Text Placeholder 24"/>
          <p:cNvSpPr>
            <a:spLocks noGrp="1"/>
          </p:cNvSpPr>
          <p:nvPr>
            <p:ph type="body" sz="quarter" idx="11" hasCustomPrompt="1"/>
          </p:nvPr>
        </p:nvSpPr>
        <p:spPr>
          <a:xfrm>
            <a:off x="5105400" y="228600"/>
            <a:ext cx="3200400" cy="3810000"/>
          </a:xfrm>
        </p:spPr>
        <p:txBody>
          <a:bodyPr tIns="91440" bIns="91440" anchor="t"/>
          <a:lstStyle>
            <a:lvl1pPr marL="0" marR="0" indent="0" algn="l" eaLnBrk="1" latinLnBrk="0" hangingPunct="1">
              <a:buFontTx/>
              <a:buNone/>
              <a:defRPr kumimoji="0" sz="2000" i="0"/>
            </a:lvl1pPr>
            <a:extLst/>
          </a:lstStyle>
          <a:p>
            <a:pPr lvl="0"/>
            <a:r>
              <a:rPr kumimoji="0" lang="en-US" dirty="0" smtClean="0"/>
              <a:t>Click to add caption</a:t>
            </a:r>
            <a:endParaRPr kumimoji="0" lang="en-US" dirty="0"/>
          </a:p>
        </p:txBody>
      </p:sp>
      <p:sp>
        <p:nvSpPr>
          <p:cNvPr id="7" name="Rectangle 6"/>
          <p:cNvSpPr>
            <a:spLocks noGrp="1"/>
          </p:cNvSpPr>
          <p:nvPr>
            <p:ph type="dt" sz="half" idx="12"/>
          </p:nvPr>
        </p:nvSpPr>
        <p:spPr/>
        <p:txBody>
          <a:bodyPr/>
          <a:lstStyle>
            <a:extLst/>
          </a:lstStyle>
          <a:p>
            <a:pPr algn="r"/>
            <a:fld id="{9668B50E-0B48-4566-8609-C51CF752A7DF}" type="datetimeFigureOut">
              <a:rPr kumimoji="0" lang="en-US" smtClean="0">
                <a:solidFill>
                  <a:schemeClr val="bg1"/>
                </a:solidFill>
              </a:rPr>
              <a:pPr algn="r"/>
              <a:t>8/21/2016</a:t>
            </a:fld>
            <a:endParaRPr kumimoji="0" lang="en-US"/>
          </a:p>
        </p:txBody>
      </p:sp>
      <p:sp>
        <p:nvSpPr>
          <p:cNvPr id="8" name="Rectangle 7"/>
          <p:cNvSpPr>
            <a:spLocks noGrp="1"/>
          </p:cNvSpPr>
          <p:nvPr>
            <p:ph type="sldNum" sz="quarter" idx="13"/>
          </p:nvPr>
        </p:nvSpPr>
        <p:spPr/>
        <p:txBody>
          <a:bodyPr/>
          <a:lstStyle>
            <a:extLst/>
          </a:lstStyle>
          <a:p>
            <a:fld id="{8A4431D5-1B33-458B-8AFD-CECCB0FA18CB}" type="slidenum">
              <a:rPr kumimoji="0" lang="en-US" smtClean="0">
                <a:solidFill>
                  <a:srgbClr val="FFFFFF"/>
                </a:solidFill>
              </a:rPr>
              <a:pPr/>
              <a:t>‹#›</a:t>
            </a:fld>
            <a:endParaRPr kumimoji="0" lang="en-US"/>
          </a:p>
        </p:txBody>
      </p:sp>
      <p:sp>
        <p:nvSpPr>
          <p:cNvPr id="9" name="Rectangle 8"/>
          <p:cNvSpPr>
            <a:spLocks noGrp="1"/>
          </p:cNvSpPr>
          <p:nvPr>
            <p:ph type="ftr" sz="quarter" idx="14"/>
          </p:nvPr>
        </p:nvSpPr>
        <p:spPr/>
        <p:txBody>
          <a:bodyPr/>
          <a:lstStyle>
            <a:extLst/>
          </a:lstStyle>
          <a:p>
            <a:endParaRPr kumimoji="0"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ndscape Fullscreen">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0" y="0"/>
            <a:ext cx="9144000" cy="6858000"/>
          </a:xfrm>
        </p:spPr>
        <p:txBody>
          <a:bodyPr anchor="t"/>
          <a:lstStyle>
            <a:extLst/>
          </a:lstStyle>
          <a:p>
            <a:pPr marL="0" marR="0" indent="0" algn="ctr">
              <a:buFontTx/>
              <a:buNone/>
            </a:pPr>
            <a:r>
              <a:rPr kumimoji="0" lang="en-US" i="0" dirty="0" smtClean="0"/>
              <a:t>Click icon to add full page picture</a:t>
            </a:r>
            <a:endParaRPr kumimoji="0" lang="en-US" i="0" baseline="0" dirty="0" smtClean="0"/>
          </a:p>
        </p:txBody>
      </p:sp>
      <p:sp>
        <p:nvSpPr>
          <p:cNvPr id="6" name="Rectangle 5"/>
          <p:cNvSpPr>
            <a:spLocks noGrp="1"/>
          </p:cNvSpPr>
          <p:nvPr>
            <p:ph type="dt" sz="half" idx="11"/>
          </p:nvPr>
        </p:nvSpPr>
        <p:spPr/>
        <p:txBody>
          <a:bodyPr/>
          <a:lstStyle>
            <a:extLst/>
          </a:lstStyle>
          <a:p>
            <a:pPr algn="r"/>
            <a:fld id="{9668B50E-0B48-4566-8609-C51CF752A7DF}" type="datetimeFigureOut">
              <a:rPr kumimoji="0" lang="en-US" smtClean="0">
                <a:solidFill>
                  <a:schemeClr val="bg1"/>
                </a:solidFill>
              </a:rPr>
              <a:pPr algn="r"/>
              <a:t>8/21/2016</a:t>
            </a:fld>
            <a:endParaRPr kumimoji="0" lang="en-US"/>
          </a:p>
        </p:txBody>
      </p:sp>
      <p:sp>
        <p:nvSpPr>
          <p:cNvPr id="7" name="Rectangle 6"/>
          <p:cNvSpPr>
            <a:spLocks noGrp="1"/>
          </p:cNvSpPr>
          <p:nvPr>
            <p:ph type="sldNum" sz="quarter" idx="12"/>
          </p:nvPr>
        </p:nvSpPr>
        <p:spPr/>
        <p:txBody>
          <a:bodyPr/>
          <a:lstStyle>
            <a:extLst/>
          </a:lstStyle>
          <a:p>
            <a:fld id="{8A4431D5-1B33-458B-8AFD-CECCB0FA18CB}" type="slidenum">
              <a:rPr kumimoji="0" lang="en-US" smtClean="0">
                <a:solidFill>
                  <a:srgbClr val="FFFFFF"/>
                </a:solidFill>
              </a:rPr>
              <a:pPr/>
              <a:t>‹#›</a:t>
            </a:fld>
            <a:endParaRPr kumimoji="0" lang="en-US"/>
          </a:p>
        </p:txBody>
      </p:sp>
      <p:sp>
        <p:nvSpPr>
          <p:cNvPr id="8" name="Rectangle 7"/>
          <p:cNvSpPr>
            <a:spLocks noGrp="1"/>
          </p:cNvSpPr>
          <p:nvPr>
            <p:ph type="ftr" sz="quarter" idx="13"/>
          </p:nvPr>
        </p:nvSpPr>
        <p:spPr/>
        <p:txBody>
          <a:bodyPr/>
          <a:lstStyle>
            <a:extLst/>
          </a:lstStyle>
          <a:p>
            <a:endParaRPr kumimoji="0"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lbum Section">
    <p:spTree>
      <p:nvGrpSpPr>
        <p:cNvPr id="1" name=""/>
        <p:cNvGrpSpPr/>
        <p:nvPr/>
      </p:nvGrpSpPr>
      <p:grpSpPr>
        <a:xfrm>
          <a:off x="0" y="0"/>
          <a:ext cx="0" cy="0"/>
          <a:chOff x="0" y="0"/>
          <a:chExt cx="0" cy="0"/>
        </a:xfrm>
      </p:grpSpPr>
      <p:sp>
        <p:nvSpPr>
          <p:cNvPr id="15" name="Rectangle 14"/>
          <p:cNvSpPr/>
          <p:nvPr userDrawn="1"/>
        </p:nvSpPr>
        <p:spPr>
          <a:xfrm rot="16200000">
            <a:off x="5315559" y="3268980"/>
            <a:ext cx="6858000" cy="32004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en-US"/>
          </a:p>
        </p:txBody>
      </p:sp>
      <p:sp>
        <p:nvSpPr>
          <p:cNvPr id="23" name="Rectangle 22"/>
          <p:cNvSpPr/>
          <p:nvPr userDrawn="1"/>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en-US"/>
          </a:p>
        </p:txBody>
      </p:sp>
      <p:sp>
        <p:nvSpPr>
          <p:cNvPr id="24" name="Rectangle 23"/>
          <p:cNvSpPr/>
          <p:nvPr userDrawn="1"/>
        </p:nvSpPr>
        <p:spPr>
          <a:xfrm>
            <a:off x="8895749" y="-733"/>
            <a:ext cx="762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13" name="Picture Placeholder 12"/>
          <p:cNvSpPr>
            <a:spLocks noGrp="1"/>
          </p:cNvSpPr>
          <p:nvPr>
            <p:ph type="pic" sz="quarter" idx="11"/>
          </p:nvPr>
        </p:nvSpPr>
        <p:spPr>
          <a:xfrm>
            <a:off x="435429" y="2146300"/>
            <a:ext cx="2362200" cy="21971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lstStyle>
            <a:lvl1pPr marL="0" indent="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17" name="Rectangle 16"/>
          <p:cNvSpPr/>
          <p:nvPr/>
        </p:nvSpPr>
        <p:spPr>
          <a:xfrm rot="10800000" flipV="1">
            <a:off x="435429" y="6172200"/>
            <a:ext cx="7086600" cy="6858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22" name="Rectangle 21"/>
          <p:cNvSpPr/>
          <p:nvPr userDrawn="1"/>
        </p:nvSpPr>
        <p:spPr>
          <a:xfrm>
            <a:off x="435429" y="0"/>
            <a:ext cx="7086600" cy="19812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6" name="Text Placeholder 5"/>
          <p:cNvSpPr>
            <a:spLocks noGrp="1"/>
          </p:cNvSpPr>
          <p:nvPr>
            <p:ph type="body" sz="quarter" idx="16" hasCustomPrompt="1"/>
          </p:nvPr>
        </p:nvSpPr>
        <p:spPr>
          <a:xfrm>
            <a:off x="435429" y="5791200"/>
            <a:ext cx="7086600" cy="381000"/>
          </a:xfrm>
          <a:solidFill>
            <a:schemeClr val="accent3"/>
          </a:solidFill>
        </p:spPr>
        <p:txBody>
          <a:bodyPr vert="horz" anchor="ctr"/>
          <a:lstStyle>
            <a:lvl1pPr marL="0" indent="0" algn="l" eaLnBrk="1" latinLnBrk="0" hangingPunct="1">
              <a:buFontTx/>
              <a:buNone/>
              <a:defRPr kumimoji="0" sz="1200">
                <a:solidFill>
                  <a:srgbClr val="FFFFFF"/>
                </a:solidFill>
              </a:defRPr>
            </a:lvl1pPr>
            <a:extLst/>
          </a:lstStyle>
          <a:p>
            <a:pPr lvl="0"/>
            <a:r>
              <a:rPr kumimoji="0" lang="en-US" dirty="0" smtClean="0"/>
              <a:t>Click to add subtitle</a:t>
            </a:r>
            <a:endParaRPr kumimoji="0" lang="en-US" dirty="0"/>
          </a:p>
        </p:txBody>
      </p:sp>
      <p:sp>
        <p:nvSpPr>
          <p:cNvPr id="19" name="Text Placeholder 18"/>
          <p:cNvSpPr>
            <a:spLocks noGrp="1"/>
          </p:cNvSpPr>
          <p:nvPr>
            <p:ph type="body" sz="quarter" idx="17" hasCustomPrompt="1"/>
          </p:nvPr>
        </p:nvSpPr>
        <p:spPr>
          <a:xfrm>
            <a:off x="435429" y="4495800"/>
            <a:ext cx="7086600" cy="1295400"/>
          </a:xfrm>
          <a:solidFill>
            <a:schemeClr val="accent6"/>
          </a:solidFill>
        </p:spPr>
        <p:txBody>
          <a:bodyPr vert="horz" anchor="ctr"/>
          <a:lstStyle>
            <a:lvl1pPr marL="0" indent="0" algn="l" eaLnBrk="1" latinLnBrk="0" hangingPunct="1">
              <a:buFontTx/>
              <a:buNone/>
              <a:defRPr kumimoji="0" sz="3200">
                <a:solidFill>
                  <a:srgbClr val="FFFFFF"/>
                </a:solidFill>
              </a:defRPr>
            </a:lvl1pPr>
            <a:extLst/>
          </a:lstStyle>
          <a:p>
            <a:pPr lvl="0"/>
            <a:r>
              <a:rPr kumimoji="0" lang="en-US" dirty="0" smtClean="0"/>
              <a:t>Click to add section title</a:t>
            </a:r>
            <a:endParaRPr kumimoji="0" lang="en-US" dirty="0"/>
          </a:p>
        </p:txBody>
      </p:sp>
      <p:sp>
        <p:nvSpPr>
          <p:cNvPr id="29" name="Picture Placeholder 28"/>
          <p:cNvSpPr>
            <a:spLocks noGrp="1"/>
          </p:cNvSpPr>
          <p:nvPr>
            <p:ph type="pic" sz="quarter" idx="18"/>
          </p:nvPr>
        </p:nvSpPr>
        <p:spPr>
          <a:xfrm>
            <a:off x="29500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eaLnBrk="1" latinLnBrk="0" hangingPunct="1">
              <a:spcBef>
                <a:spcPct val="20000"/>
              </a:spcBef>
              <a:buFontTx/>
              <a:buNone/>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12" name="Picture Placeholder 11"/>
          <p:cNvSpPr>
            <a:spLocks noGrp="1"/>
          </p:cNvSpPr>
          <p:nvPr>
            <p:ph type="pic" sz="quarter" idx="19"/>
          </p:nvPr>
        </p:nvSpPr>
        <p:spPr>
          <a:xfrm>
            <a:off x="5312229" y="2133600"/>
            <a:ext cx="22098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0" indent="0" algn="ctr" rtl="0" eaLnBrk="1" latinLnBrk="0" hangingPunct="1">
              <a:spcBef>
                <a:spcPct val="20000"/>
              </a:spcBef>
              <a:buFontTx/>
              <a:buNone/>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18" name="Rectangle 17"/>
          <p:cNvSpPr>
            <a:spLocks noGrp="1"/>
          </p:cNvSpPr>
          <p:nvPr>
            <p:ph type="dt" sz="half" idx="20"/>
          </p:nvPr>
        </p:nvSpPr>
        <p:spPr/>
        <p:txBody>
          <a:bodyPr/>
          <a:lstStyle>
            <a:extLst/>
          </a:lstStyle>
          <a:p>
            <a:pPr algn="r"/>
            <a:fld id="{9668B50E-0B48-4566-8609-C51CF752A7DF}" type="datetimeFigureOut">
              <a:rPr kumimoji="0" lang="en-US" smtClean="0">
                <a:solidFill>
                  <a:schemeClr val="bg1"/>
                </a:solidFill>
              </a:rPr>
              <a:pPr algn="r"/>
              <a:t>8/21/2016</a:t>
            </a:fld>
            <a:endParaRPr kumimoji="0" lang="en-US"/>
          </a:p>
        </p:txBody>
      </p:sp>
      <p:sp>
        <p:nvSpPr>
          <p:cNvPr id="20" name="Rectangle 19"/>
          <p:cNvSpPr>
            <a:spLocks noGrp="1"/>
          </p:cNvSpPr>
          <p:nvPr>
            <p:ph type="sldNum" sz="quarter" idx="21"/>
          </p:nvPr>
        </p:nvSpPr>
        <p:spPr/>
        <p:txBody>
          <a:bodyPr/>
          <a:lstStyle>
            <a:extLst/>
          </a:lstStyle>
          <a:p>
            <a:fld id="{8A4431D5-1B33-458B-8AFD-CECCB0FA18CB}" type="slidenum">
              <a:rPr kumimoji="0" lang="en-US" smtClean="0">
                <a:solidFill>
                  <a:srgbClr val="FFFFFF"/>
                </a:solidFill>
              </a:rPr>
              <a:pPr/>
              <a:t>‹#›</a:t>
            </a:fld>
            <a:endParaRPr kumimoji="0" lang="en-US"/>
          </a:p>
        </p:txBody>
      </p:sp>
      <p:sp>
        <p:nvSpPr>
          <p:cNvPr id="21" name="Rectangle 20"/>
          <p:cNvSpPr>
            <a:spLocks noGrp="1"/>
          </p:cNvSpPr>
          <p:nvPr>
            <p:ph type="ftr" sz="quarter" idx="22"/>
          </p:nvPr>
        </p:nvSpPr>
        <p:spPr/>
        <p:txBody>
          <a:bodyPr/>
          <a:lstStyle>
            <a:extLst/>
          </a:lstStyle>
          <a:p>
            <a:endParaRPr kumimoji="0"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Up Portrait with Caption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4341047" y="533400"/>
            <a:ext cx="3431353"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31" name="Picture Placeholder 30"/>
          <p:cNvSpPr>
            <a:spLocks noGrp="1" noChangeAspect="1"/>
          </p:cNvSpPr>
          <p:nvPr>
            <p:ph type="pic" sz="quarter" idx="11"/>
          </p:nvPr>
        </p:nvSpPr>
        <p:spPr>
          <a:xfrm>
            <a:off x="685800" y="533400"/>
            <a:ext cx="3429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8" name="Text Placeholder 7"/>
          <p:cNvSpPr>
            <a:spLocks noGrp="1"/>
          </p:cNvSpPr>
          <p:nvPr>
            <p:ph type="body" sz="quarter" idx="14" hasCustomPrompt="1"/>
          </p:nvPr>
        </p:nvSpPr>
        <p:spPr>
          <a:xfrm>
            <a:off x="685800" y="5257800"/>
            <a:ext cx="3429000" cy="1219200"/>
          </a:xfrm>
        </p:spPr>
        <p:txBody>
          <a:bodyPr anchor="t"/>
          <a:lstStyle>
            <a:lvl1pPr marL="0" marR="0" indent="0" algn="r" eaLnBrk="1" latinLnBrk="0" hangingPunct="1">
              <a:buFontTx/>
              <a:buNone/>
              <a:defRPr kumimoji="0" sz="1800" baseline="0"/>
            </a:lvl1pPr>
            <a:extLst/>
          </a:lstStyle>
          <a:p>
            <a:pPr lvl="0"/>
            <a:r>
              <a:rPr kumimoji="0" lang="en-US" dirty="0" smtClean="0"/>
              <a:t>Click to add caption</a:t>
            </a:r>
            <a:endParaRPr kumimoji="0" lang="en-US" dirty="0"/>
          </a:p>
        </p:txBody>
      </p:sp>
      <p:sp>
        <p:nvSpPr>
          <p:cNvPr id="14" name="Text Placeholder 13"/>
          <p:cNvSpPr>
            <a:spLocks noGrp="1"/>
          </p:cNvSpPr>
          <p:nvPr>
            <p:ph type="body" sz="quarter" idx="15" hasCustomPrompt="1"/>
          </p:nvPr>
        </p:nvSpPr>
        <p:spPr>
          <a:xfrm>
            <a:off x="4343400" y="5257800"/>
            <a:ext cx="3429000" cy="1219200"/>
          </a:xfrm>
        </p:spPr>
        <p:txBody>
          <a:bodyPr anchor="t"/>
          <a:lstStyle>
            <a:lvl1pPr marL="0" marR="0" indent="0" algn="r" eaLnBrk="1" latinLnBrk="0" hangingPunct="1">
              <a:buFontTx/>
              <a:buNone/>
              <a:defRPr kumimoji="0" sz="1800" baseline="0"/>
            </a:lvl1pPr>
            <a:extLst/>
          </a:lstStyle>
          <a:p>
            <a:pPr lvl="0"/>
            <a:r>
              <a:rPr kumimoji="0" lang="en-US" dirty="0" smtClean="0"/>
              <a:t>Click to add caption</a:t>
            </a:r>
            <a:endParaRPr kumimoji="0" lang="en-US" dirty="0"/>
          </a:p>
        </p:txBody>
      </p:sp>
      <p:sp>
        <p:nvSpPr>
          <p:cNvPr id="6" name="Rectangle 5"/>
          <p:cNvSpPr>
            <a:spLocks noGrp="1"/>
          </p:cNvSpPr>
          <p:nvPr>
            <p:ph type="dt" sz="half" idx="16"/>
          </p:nvPr>
        </p:nvSpPr>
        <p:spPr/>
        <p:txBody>
          <a:bodyPr/>
          <a:lstStyle>
            <a:extLst/>
          </a:lstStyle>
          <a:p>
            <a:pPr algn="r"/>
            <a:fld id="{9668B50E-0B48-4566-8609-C51CF752A7DF}" type="datetimeFigureOut">
              <a:rPr kumimoji="0" lang="en-US" smtClean="0">
                <a:solidFill>
                  <a:schemeClr val="bg1"/>
                </a:solidFill>
              </a:rPr>
              <a:pPr algn="r"/>
              <a:t>8/21/2016</a:t>
            </a:fld>
            <a:endParaRPr kumimoji="0" lang="en-US"/>
          </a:p>
        </p:txBody>
      </p:sp>
      <p:sp>
        <p:nvSpPr>
          <p:cNvPr id="7" name="Rectangle 6"/>
          <p:cNvSpPr>
            <a:spLocks noGrp="1"/>
          </p:cNvSpPr>
          <p:nvPr>
            <p:ph type="sldNum" sz="quarter" idx="17"/>
          </p:nvPr>
        </p:nvSpPr>
        <p:spPr/>
        <p:txBody>
          <a:bodyPr/>
          <a:lstStyle>
            <a:extLst/>
          </a:lstStyle>
          <a:p>
            <a:fld id="{8A4431D5-1B33-458B-8AFD-CECCB0FA18CB}" type="slidenum">
              <a:rPr kumimoji="0" lang="en-US" smtClean="0">
                <a:solidFill>
                  <a:srgbClr val="FFFFFF"/>
                </a:solidFill>
              </a:rPr>
              <a:pPr/>
              <a:t>‹#›</a:t>
            </a:fld>
            <a:endParaRPr kumimoji="0" lang="en-US"/>
          </a:p>
        </p:txBody>
      </p:sp>
      <p:sp>
        <p:nvSpPr>
          <p:cNvPr id="9" name="Rectangle 8"/>
          <p:cNvSpPr>
            <a:spLocks noGrp="1"/>
          </p:cNvSpPr>
          <p:nvPr>
            <p:ph type="ftr" sz="quarter" idx="18"/>
          </p:nvPr>
        </p:nvSpPr>
        <p:spPr/>
        <p:txBody>
          <a:bodyPr/>
          <a:lstStyle>
            <a:extLst/>
          </a:lstStyle>
          <a:p>
            <a:endParaRPr kumimoji="0"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4343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8" name="Picture Placeholder 7"/>
          <p:cNvSpPr>
            <a:spLocks noGrp="1" noChangeAspect="1"/>
          </p:cNvSpPr>
          <p:nvPr>
            <p:ph type="pic" sz="quarter" idx="14"/>
          </p:nvPr>
        </p:nvSpPr>
        <p:spPr>
          <a:xfrm>
            <a:off x="152400" y="1085850"/>
            <a:ext cx="40386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24" name="Text Placeholder 23"/>
          <p:cNvSpPr>
            <a:spLocks noGrp="1"/>
          </p:cNvSpPr>
          <p:nvPr>
            <p:ph type="body" sz="quarter" idx="16" hasCustomPrompt="1"/>
          </p:nvPr>
        </p:nvSpPr>
        <p:spPr>
          <a:xfrm>
            <a:off x="152400" y="4267200"/>
            <a:ext cx="4038600" cy="1066800"/>
          </a:xfrm>
        </p:spPr>
        <p:txBody>
          <a:bodyPr anchor="t"/>
          <a:lstStyle>
            <a:lvl1pPr marL="0" marR="0" indent="0" algn="r" eaLnBrk="1" latinLnBrk="0" hangingPunct="1">
              <a:buFontTx/>
              <a:buNone/>
              <a:defRPr kumimoji="0" sz="1800" baseline="0"/>
            </a:lvl1pPr>
            <a:extLst/>
          </a:lstStyle>
          <a:p>
            <a:pPr lvl="0"/>
            <a:r>
              <a:rPr kumimoji="0" lang="en-US" dirty="0" smtClean="0"/>
              <a:t>Click to add caption</a:t>
            </a:r>
            <a:endParaRPr kumimoji="0" lang="en-US" dirty="0"/>
          </a:p>
        </p:txBody>
      </p:sp>
      <p:sp>
        <p:nvSpPr>
          <p:cNvPr id="2" name="Text Placeholder 1"/>
          <p:cNvSpPr>
            <a:spLocks noGrp="1"/>
          </p:cNvSpPr>
          <p:nvPr>
            <p:ph type="body" sz="quarter" idx="17" hasCustomPrompt="1"/>
          </p:nvPr>
        </p:nvSpPr>
        <p:spPr>
          <a:xfrm>
            <a:off x="4343400" y="4267200"/>
            <a:ext cx="4038600" cy="1066800"/>
          </a:xfrm>
        </p:spPr>
        <p:txBody>
          <a:bodyPr anchor="t"/>
          <a:lstStyle>
            <a:lvl1pPr marL="0" marR="0" indent="0" algn="r" eaLnBrk="1" latinLnBrk="0" hangingPunct="1">
              <a:buFontTx/>
              <a:buNone/>
              <a:defRPr kumimoji="0" sz="1800" baseline="0"/>
            </a:lvl1pPr>
            <a:extLst/>
          </a:lstStyle>
          <a:p>
            <a:pPr lvl="0"/>
            <a:r>
              <a:rPr kumimoji="0" lang="en-US" dirty="0" smtClean="0"/>
              <a:t>Click to add caption</a:t>
            </a:r>
            <a:endParaRPr kumimoji="0" lang="en-US" dirty="0"/>
          </a:p>
        </p:txBody>
      </p:sp>
      <p:sp>
        <p:nvSpPr>
          <p:cNvPr id="6" name="Rectangle 5"/>
          <p:cNvSpPr>
            <a:spLocks noGrp="1"/>
          </p:cNvSpPr>
          <p:nvPr>
            <p:ph type="dt" sz="half" idx="18"/>
          </p:nvPr>
        </p:nvSpPr>
        <p:spPr/>
        <p:txBody>
          <a:bodyPr/>
          <a:lstStyle>
            <a:extLst/>
          </a:lstStyle>
          <a:p>
            <a:pPr algn="r"/>
            <a:fld id="{9668B50E-0B48-4566-8609-C51CF752A7DF}" type="datetimeFigureOut">
              <a:rPr kumimoji="0" lang="en-US" smtClean="0">
                <a:solidFill>
                  <a:schemeClr val="bg1"/>
                </a:solidFill>
              </a:rPr>
              <a:pPr algn="r"/>
              <a:t>8/21/2016</a:t>
            </a:fld>
            <a:endParaRPr kumimoji="0" lang="en-US"/>
          </a:p>
        </p:txBody>
      </p:sp>
      <p:sp>
        <p:nvSpPr>
          <p:cNvPr id="7" name="Rectangle 6"/>
          <p:cNvSpPr>
            <a:spLocks noGrp="1"/>
          </p:cNvSpPr>
          <p:nvPr>
            <p:ph type="sldNum" sz="quarter" idx="19"/>
          </p:nvPr>
        </p:nvSpPr>
        <p:spPr/>
        <p:txBody>
          <a:bodyPr/>
          <a:lstStyle>
            <a:extLst/>
          </a:lstStyle>
          <a:p>
            <a:fld id="{8A4431D5-1B33-458B-8AFD-CECCB0FA18CB}" type="slidenum">
              <a:rPr kumimoji="0" lang="en-US" smtClean="0">
                <a:solidFill>
                  <a:srgbClr val="FFFFFF"/>
                </a:solidFill>
              </a:rPr>
              <a:pPr/>
              <a:t>‹#›</a:t>
            </a:fld>
            <a:endParaRPr kumimoji="0" lang="en-US"/>
          </a:p>
        </p:txBody>
      </p:sp>
      <p:sp>
        <p:nvSpPr>
          <p:cNvPr id="9" name="Rectangle 8"/>
          <p:cNvSpPr>
            <a:spLocks noGrp="1"/>
          </p:cNvSpPr>
          <p:nvPr>
            <p:ph type="ftr" sz="quarter" idx="20"/>
          </p:nvPr>
        </p:nvSpPr>
        <p:spPr/>
        <p:txBody>
          <a:bodyPr/>
          <a:lstStyle>
            <a:extLst/>
          </a:lstStyle>
          <a:p>
            <a:endParaRPr kumimoji="0"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4724401" y="225552"/>
            <a:ext cx="3694176"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21" name="Picture Placeholder 20"/>
          <p:cNvSpPr>
            <a:spLocks noGrp="1" noChangeAspect="1"/>
          </p:cNvSpPr>
          <p:nvPr>
            <p:ph type="pic" sz="quarter" idx="12"/>
          </p:nvPr>
        </p:nvSpPr>
        <p:spPr>
          <a:xfrm>
            <a:off x="152400" y="222504"/>
            <a:ext cx="4368557"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9" name="Text Placeholder 8"/>
          <p:cNvSpPr>
            <a:spLocks noGrp="1"/>
          </p:cNvSpPr>
          <p:nvPr>
            <p:ph type="body" sz="quarter" idx="13" hasCustomPrompt="1"/>
          </p:nvPr>
        </p:nvSpPr>
        <p:spPr>
          <a:xfrm>
            <a:off x="4724400" y="3124200"/>
            <a:ext cx="3694177" cy="2983987"/>
          </a:xfrm>
        </p:spPr>
        <p:txBody>
          <a:bodyPr anchor="t" anchorCtr="0"/>
          <a:lstStyle>
            <a:lvl1pPr marL="0" marR="0" indent="0" algn="l" eaLnBrk="1" latinLnBrk="0" hangingPunct="1">
              <a:buFontTx/>
              <a:buNone/>
              <a:defRPr kumimoji="0" sz="2000" i="0"/>
            </a:lvl1pPr>
            <a:extLst/>
          </a:lstStyle>
          <a:p>
            <a:pPr lvl="0"/>
            <a:r>
              <a:rPr kumimoji="0" lang="en-US" dirty="0" smtClean="0"/>
              <a:t>Click to add caption</a:t>
            </a:r>
            <a:endParaRPr kumimoji="0" lang="en-US" dirty="0"/>
          </a:p>
        </p:txBody>
      </p:sp>
      <p:sp>
        <p:nvSpPr>
          <p:cNvPr id="5" name="Rectangle 4"/>
          <p:cNvSpPr>
            <a:spLocks noGrp="1"/>
          </p:cNvSpPr>
          <p:nvPr>
            <p:ph type="dt" sz="half" idx="14"/>
          </p:nvPr>
        </p:nvSpPr>
        <p:spPr/>
        <p:txBody>
          <a:bodyPr/>
          <a:lstStyle>
            <a:extLst/>
          </a:lstStyle>
          <a:p>
            <a:pPr algn="r"/>
            <a:fld id="{9668B50E-0B48-4566-8609-C51CF752A7DF}" type="datetimeFigureOut">
              <a:rPr kumimoji="0" lang="en-US" smtClean="0">
                <a:solidFill>
                  <a:schemeClr val="bg1"/>
                </a:solidFill>
              </a:rPr>
              <a:pPr algn="r"/>
              <a:t>8/21/2016</a:t>
            </a:fld>
            <a:endParaRPr kumimoji="0" lang="en-US"/>
          </a:p>
        </p:txBody>
      </p:sp>
      <p:sp>
        <p:nvSpPr>
          <p:cNvPr id="6" name="Rectangle 5"/>
          <p:cNvSpPr>
            <a:spLocks noGrp="1"/>
          </p:cNvSpPr>
          <p:nvPr>
            <p:ph type="sldNum" sz="quarter" idx="15"/>
          </p:nvPr>
        </p:nvSpPr>
        <p:spPr/>
        <p:txBody>
          <a:bodyPr/>
          <a:lstStyle>
            <a:extLst/>
          </a:lstStyle>
          <a:p>
            <a:fld id="{8A4431D5-1B33-458B-8AFD-CECCB0FA18CB}" type="slidenum">
              <a:rPr kumimoji="0" lang="en-US" smtClean="0">
                <a:solidFill>
                  <a:srgbClr val="FFFFFF"/>
                </a:solidFill>
              </a:rPr>
              <a:pPr/>
              <a:t>‹#›</a:t>
            </a:fld>
            <a:endParaRPr kumimoji="0" lang="en-US"/>
          </a:p>
        </p:txBody>
      </p:sp>
      <p:sp>
        <p:nvSpPr>
          <p:cNvPr id="7" name="Rectangle 6"/>
          <p:cNvSpPr>
            <a:spLocks noGrp="1"/>
          </p:cNvSpPr>
          <p:nvPr>
            <p:ph type="ftr" sz="quarter" idx="16"/>
          </p:nvPr>
        </p:nvSpPr>
        <p:spPr/>
        <p:txBody>
          <a:bodyPr/>
          <a:lstStyle>
            <a:extLst/>
          </a:lstStyle>
          <a:p>
            <a:endParaRPr kumimoji="0" lang="en-US"/>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0"/>
          </p:nvPr>
        </p:nvSpPr>
        <p:spPr>
          <a:xfrm>
            <a:off x="2286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29" name="Picture Placeholder 28"/>
          <p:cNvSpPr>
            <a:spLocks noGrp="1" noChangeAspect="1"/>
          </p:cNvSpPr>
          <p:nvPr>
            <p:ph type="pic" sz="quarter" idx="11"/>
          </p:nvPr>
        </p:nvSpPr>
        <p:spPr>
          <a:xfrm>
            <a:off x="30480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10" name="Picture Placeholder 9"/>
          <p:cNvSpPr>
            <a:spLocks noGrp="1" noChangeAspect="1"/>
          </p:cNvSpPr>
          <p:nvPr>
            <p:ph type="pic" sz="quarter" idx="12"/>
          </p:nvPr>
        </p:nvSpPr>
        <p:spPr>
          <a:xfrm>
            <a:off x="5867400" y="533400"/>
            <a:ext cx="25908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eaLnBrk="1" latinLnBrk="0" hangingPunct="1">
              <a:spcBef>
                <a:spcPct val="20000"/>
              </a:spcBef>
              <a:defRPr kumimoji="0" lang="en-US" sz="2000" dirty="0">
                <a:solidFill>
                  <a:schemeClr val="tx2"/>
                </a:solidFill>
                <a:latin typeface="+mn-lt"/>
                <a:ea typeface="+mn-ea"/>
                <a:cs typeface="+mn-cs"/>
              </a:defRPr>
            </a:lvl1pPr>
            <a:extLst/>
          </a:lstStyle>
          <a:p>
            <a:pPr marL="342900" indent="-342900" algn="ctr" rtl="0" eaLnBrk="1" latinLnBrk="1" hangingPunct="1"/>
            <a:r>
              <a:rPr lang="en-US" smtClean="0"/>
              <a:t>Click icon to add picture</a:t>
            </a:r>
            <a:endParaRPr/>
          </a:p>
        </p:txBody>
      </p:sp>
      <p:sp>
        <p:nvSpPr>
          <p:cNvPr id="2" name="Text Placeholder 1"/>
          <p:cNvSpPr>
            <a:spLocks noGrp="1"/>
          </p:cNvSpPr>
          <p:nvPr>
            <p:ph type="body" sz="quarter" idx="13" hasCustomPrompt="1"/>
          </p:nvPr>
        </p:nvSpPr>
        <p:spPr>
          <a:xfrm>
            <a:off x="228600" y="4343400"/>
            <a:ext cx="2590800" cy="1676400"/>
          </a:xfrm>
        </p:spPr>
        <p:txBody>
          <a:bodyPr anchor="t" anchorCtr="0">
            <a:noAutofit/>
          </a:bodyPr>
          <a:lstStyle>
            <a:lvl1pPr marL="0" marR="0" indent="0" algn="l" eaLnBrk="1" latinLnBrk="0" hangingPunct="1">
              <a:buFontTx/>
              <a:buNone/>
              <a:defRPr kumimoji="0" sz="2000" baseline="0"/>
            </a:lvl1pPr>
            <a:extLst/>
          </a:lstStyle>
          <a:p>
            <a:pPr lvl="0"/>
            <a:r>
              <a:rPr kumimoji="0" lang="en-US" dirty="0" smtClean="0"/>
              <a:t>Click to add caption</a:t>
            </a:r>
            <a:endParaRPr kumimoji="0" lang="en-US" dirty="0"/>
          </a:p>
        </p:txBody>
      </p:sp>
      <p:sp>
        <p:nvSpPr>
          <p:cNvPr id="15" name="Text Placeholder 14"/>
          <p:cNvSpPr>
            <a:spLocks noGrp="1"/>
          </p:cNvSpPr>
          <p:nvPr>
            <p:ph type="body" sz="quarter" idx="14" hasCustomPrompt="1"/>
          </p:nvPr>
        </p:nvSpPr>
        <p:spPr>
          <a:xfrm>
            <a:off x="3048000" y="4343400"/>
            <a:ext cx="2590800" cy="1676400"/>
          </a:xfrm>
        </p:spPr>
        <p:txBody>
          <a:bodyPr anchor="t" anchorCtr="0">
            <a:noAutofit/>
          </a:bodyPr>
          <a:lstStyle>
            <a:lvl1pPr marL="0" marR="0" indent="0" algn="l" eaLnBrk="1" latinLnBrk="0" hangingPunct="1">
              <a:buFontTx/>
              <a:buNone/>
              <a:defRPr kumimoji="0" sz="2000" baseline="0"/>
            </a:lvl1pPr>
            <a:extLst/>
          </a:lstStyle>
          <a:p>
            <a:pPr lvl="0"/>
            <a:r>
              <a:rPr kumimoji="0" lang="en-US" dirty="0" smtClean="0"/>
              <a:t>Click to add caption</a:t>
            </a:r>
            <a:endParaRPr kumimoji="0" lang="en-US" dirty="0"/>
          </a:p>
        </p:txBody>
      </p:sp>
      <p:sp>
        <p:nvSpPr>
          <p:cNvPr id="13" name="Text Placeholder 12"/>
          <p:cNvSpPr>
            <a:spLocks noGrp="1"/>
          </p:cNvSpPr>
          <p:nvPr>
            <p:ph type="body" sz="quarter" idx="15" hasCustomPrompt="1"/>
          </p:nvPr>
        </p:nvSpPr>
        <p:spPr>
          <a:xfrm>
            <a:off x="5867400" y="4343400"/>
            <a:ext cx="2590800" cy="1676400"/>
          </a:xfrm>
        </p:spPr>
        <p:txBody>
          <a:bodyPr anchor="t" anchorCtr="0">
            <a:noAutofit/>
          </a:bodyPr>
          <a:lstStyle>
            <a:lvl1pPr marL="0" marR="0" indent="0" algn="l" eaLnBrk="1" latinLnBrk="0" hangingPunct="1">
              <a:buFontTx/>
              <a:buNone/>
              <a:defRPr kumimoji="0" sz="2000" baseline="0"/>
            </a:lvl1pPr>
            <a:extLst/>
          </a:lstStyle>
          <a:p>
            <a:pPr lvl="0"/>
            <a:r>
              <a:rPr kumimoji="0" lang="en-US" dirty="0" smtClean="0"/>
              <a:t>Click to add caption</a:t>
            </a:r>
            <a:endParaRPr kumimoji="0" lang="en-US" dirty="0"/>
          </a:p>
        </p:txBody>
      </p:sp>
      <p:sp>
        <p:nvSpPr>
          <p:cNvPr id="30" name="Rectangle 29"/>
          <p:cNvSpPr/>
          <p:nvPr/>
        </p:nvSpPr>
        <p:spPr>
          <a:xfrm>
            <a:off x="8889273" y="0"/>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
        <p:nvSpPr>
          <p:cNvPr id="9" name="Rectangle 8"/>
          <p:cNvSpPr>
            <a:spLocks noGrp="1"/>
          </p:cNvSpPr>
          <p:nvPr>
            <p:ph type="dt" sz="half" idx="16"/>
          </p:nvPr>
        </p:nvSpPr>
        <p:spPr/>
        <p:txBody>
          <a:bodyPr/>
          <a:lstStyle>
            <a:extLst/>
          </a:lstStyle>
          <a:p>
            <a:pPr algn="r"/>
            <a:fld id="{9668B50E-0B48-4566-8609-C51CF752A7DF}" type="datetimeFigureOut">
              <a:rPr kumimoji="0" lang="en-US" smtClean="0">
                <a:solidFill>
                  <a:schemeClr val="bg1"/>
                </a:solidFill>
              </a:rPr>
              <a:pPr algn="r"/>
              <a:t>8/21/2016</a:t>
            </a:fld>
            <a:endParaRPr kumimoji="0" lang="en-US"/>
          </a:p>
        </p:txBody>
      </p:sp>
      <p:sp>
        <p:nvSpPr>
          <p:cNvPr id="11" name="Rectangle 10"/>
          <p:cNvSpPr>
            <a:spLocks noGrp="1"/>
          </p:cNvSpPr>
          <p:nvPr>
            <p:ph type="sldNum" sz="quarter" idx="17"/>
          </p:nvPr>
        </p:nvSpPr>
        <p:spPr/>
        <p:txBody>
          <a:bodyPr/>
          <a:lstStyle>
            <a:extLst/>
          </a:lstStyle>
          <a:p>
            <a:fld id="{8A4431D5-1B33-458B-8AFD-CECCB0FA18CB}" type="slidenum">
              <a:rPr kumimoji="0" lang="en-US" smtClean="0">
                <a:solidFill>
                  <a:srgbClr val="FFFFFF"/>
                </a:solidFill>
              </a:rPr>
              <a:pPr/>
              <a:t>‹#›</a:t>
            </a:fld>
            <a:endParaRPr kumimoji="0" lang="en-US"/>
          </a:p>
        </p:txBody>
      </p:sp>
      <p:sp>
        <p:nvSpPr>
          <p:cNvPr id="12" name="Rectangle 11"/>
          <p:cNvSpPr>
            <a:spLocks noGrp="1"/>
          </p:cNvSpPr>
          <p:nvPr>
            <p:ph type="ftr" sz="quarter" idx="18"/>
          </p:nvPr>
        </p:nvSpPr>
        <p:spPr/>
        <p:txBody>
          <a:bodyPr/>
          <a:lstStyle>
            <a:extLst/>
          </a:lstStyle>
          <a:p>
            <a:endParaRPr kumimoji="0"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rot="16200000">
            <a:off x="5315559" y="3268980"/>
            <a:ext cx="6858000" cy="32004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en-US"/>
          </a:p>
        </p:txBody>
      </p:sp>
      <p:sp>
        <p:nvSpPr>
          <p:cNvPr id="8" name="Rectangle 7"/>
          <p:cNvSpPr/>
          <p:nvPr/>
        </p:nvSpPr>
        <p:spPr>
          <a:xfrm rot="16200000">
            <a:off x="5628132" y="3341399"/>
            <a:ext cx="6858000" cy="173736"/>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extLst/>
          </a:lstStyle>
          <a:p>
            <a:pPr algn="ctr"/>
            <a:endParaRPr kumimoji="0" lang="en-US"/>
          </a:p>
        </p:txBody>
      </p:sp>
      <p:sp>
        <p:nvSpPr>
          <p:cNvPr id="2" name="Title Placeholder 1"/>
          <p:cNvSpPr>
            <a:spLocks noGrp="1"/>
          </p:cNvSpPr>
          <p:nvPr>
            <p:ph type="title"/>
          </p:nvPr>
        </p:nvSpPr>
        <p:spPr>
          <a:xfrm>
            <a:off x="457200" y="274638"/>
            <a:ext cx="7848600" cy="1143000"/>
          </a:xfrm>
          <a:prstGeom prst="rect">
            <a:avLst/>
          </a:prstGeom>
        </p:spPr>
        <p:txBody>
          <a:bodyPr vert="horz" rtlCol="0" anchor="ctr">
            <a:normAutofit/>
          </a:bodyPr>
          <a:lstStyle>
            <a:extLst/>
          </a:lstStyle>
          <a:p>
            <a:pPr eaLnBrk="1" latinLnBrk="1" hangingPunct="1"/>
            <a:r>
              <a:rPr kumimoji="0" lang="en-US" smtClean="0"/>
              <a:t>Click to edit Master title style</a:t>
            </a:r>
          </a:p>
        </p:txBody>
      </p:sp>
      <p:sp>
        <p:nvSpPr>
          <p:cNvPr id="3" name="Text Placeholder 2"/>
          <p:cNvSpPr>
            <a:spLocks noGrp="1"/>
          </p:cNvSpPr>
          <p:nvPr>
            <p:ph type="body" idx="1"/>
          </p:nvPr>
        </p:nvSpPr>
        <p:spPr>
          <a:xfrm>
            <a:off x="457200" y="1600201"/>
            <a:ext cx="7848600" cy="4525963"/>
          </a:xfrm>
          <a:prstGeom prst="rect">
            <a:avLst/>
          </a:prstGeom>
        </p:spPr>
        <p:txBody>
          <a:bodyPr vert="horz" rtlCol="0">
            <a:normAutofit/>
          </a:bodyPr>
          <a:lstStyle>
            <a:extLst/>
          </a:lstStyle>
          <a:p>
            <a:pPr lvl="0" eaLnBrk="1" latinLnBrk="1" hangingPunct="1"/>
            <a:r>
              <a:rPr kumimoji="0" lang="en-US" smtClean="0"/>
              <a:t>Click to edit Master text styles</a:t>
            </a:r>
          </a:p>
          <a:p>
            <a:pPr lvl="1" eaLnBrk="1" latinLnBrk="1" hangingPunct="1"/>
            <a:r>
              <a:rPr kumimoji="0" lang="en-US" smtClean="0"/>
              <a:t>Second level</a:t>
            </a:r>
          </a:p>
          <a:p>
            <a:pPr lvl="2" eaLnBrk="1" latinLnBrk="1" hangingPunct="1"/>
            <a:r>
              <a:rPr kumimoji="0" lang="en-US" smtClean="0"/>
              <a:t>Third level</a:t>
            </a:r>
          </a:p>
          <a:p>
            <a:pPr lvl="3" eaLnBrk="1" latinLnBrk="1" hangingPunct="1"/>
            <a:r>
              <a:rPr kumimoji="0" lang="en-US" smtClean="0"/>
              <a:t>Fourth level</a:t>
            </a:r>
          </a:p>
          <a:p>
            <a:pPr lvl="4" eaLnBrk="1" latinLnBrk="1" hangingPunct="1"/>
            <a:r>
              <a:rPr kumimoji="0" lang="en-US" smtClean="0"/>
              <a:t>Fifth level</a:t>
            </a:r>
            <a:endParaRPr kumimoji="0" lang="en-US"/>
          </a:p>
        </p:txBody>
      </p:sp>
      <p:sp>
        <p:nvSpPr>
          <p:cNvPr id="4" name="Date Placeholder 3"/>
          <p:cNvSpPr>
            <a:spLocks noGrp="1"/>
          </p:cNvSpPr>
          <p:nvPr>
            <p:ph type="dt" sz="half" idx="2"/>
          </p:nvPr>
        </p:nvSpPr>
        <p:spPr>
          <a:xfrm rot="16200000">
            <a:off x="7696200" y="1012825"/>
            <a:ext cx="2133600" cy="365125"/>
          </a:xfrm>
          <a:prstGeom prst="rect">
            <a:avLst/>
          </a:prstGeom>
        </p:spPr>
        <p:txBody>
          <a:bodyPr vert="horz" rtlCol="0" anchor="ctr"/>
          <a:lstStyle>
            <a:lvl1pPr algn="r" eaLnBrk="1" latinLnBrk="0" hangingPunct="1">
              <a:defRPr kumimoji="0" sz="1200">
                <a:solidFill>
                  <a:schemeClr val="bg1"/>
                </a:solidFill>
              </a:defRPr>
            </a:lvl1pPr>
            <a:extLst/>
          </a:lstStyle>
          <a:p>
            <a:pPr algn="r"/>
            <a:fld id="{9668B50E-0B48-4566-8609-C51CF752A7DF}" type="datetimeFigureOut">
              <a:rPr kumimoji="0" lang="en-US" smtClean="0">
                <a:solidFill>
                  <a:schemeClr val="bg1"/>
                </a:solidFill>
              </a:rPr>
              <a:pPr algn="r"/>
              <a:t>8/21/2016</a:t>
            </a:fld>
            <a:endParaRPr kumimoji="0" lang="en-US" dirty="0">
              <a:solidFill>
                <a:schemeClr val="bg1"/>
              </a:solidFill>
            </a:endParaRPr>
          </a:p>
        </p:txBody>
      </p:sp>
      <p:sp>
        <p:nvSpPr>
          <p:cNvPr id="5" name="Footer Placeholder 4"/>
          <p:cNvSpPr>
            <a:spLocks noGrp="1"/>
          </p:cNvSpPr>
          <p:nvPr>
            <p:ph type="ftr" sz="quarter" idx="3"/>
          </p:nvPr>
        </p:nvSpPr>
        <p:spPr>
          <a:xfrm rot="16200000">
            <a:off x="7162800" y="3832226"/>
            <a:ext cx="3200400" cy="365125"/>
          </a:xfrm>
          <a:prstGeom prst="rect">
            <a:avLst/>
          </a:prstGeom>
        </p:spPr>
        <p:txBody>
          <a:bodyPr vert="horz" rtlCol="0" anchor="ctr"/>
          <a:lstStyle>
            <a:lvl1pPr algn="l" eaLnBrk="1" latinLnBrk="0" hangingPunct="1">
              <a:defRPr kumimoji="0" sz="1200">
                <a:solidFill>
                  <a:schemeClr val="bg1"/>
                </a:solidFill>
              </a:defRPr>
            </a:lvl1pPr>
            <a:extLst/>
          </a:lstStyle>
          <a:p>
            <a:pPr algn="l"/>
            <a:endParaRPr kumimoji="0" lang="en-US" dirty="0">
              <a:solidFill>
                <a:schemeClr val="bg1"/>
              </a:solidFill>
            </a:endParaRPr>
          </a:p>
        </p:txBody>
      </p:sp>
      <p:sp>
        <p:nvSpPr>
          <p:cNvPr id="6" name="Slide Number Placeholder 5"/>
          <p:cNvSpPr>
            <a:spLocks noGrp="1"/>
          </p:cNvSpPr>
          <p:nvPr>
            <p:ph type="sldNum" sz="quarter" idx="4"/>
          </p:nvPr>
        </p:nvSpPr>
        <p:spPr>
          <a:xfrm rot="5400000">
            <a:off x="8278813" y="5962650"/>
            <a:ext cx="968375" cy="365125"/>
          </a:xfrm>
          <a:prstGeom prst="rect">
            <a:avLst/>
          </a:prstGeom>
        </p:spPr>
        <p:txBody>
          <a:bodyPr vert="horz" rtlCol="0" anchor="ctr"/>
          <a:lstStyle>
            <a:lvl1pPr algn="r" eaLnBrk="1" latinLnBrk="0" hangingPunct="1">
              <a:defRPr kumimoji="0" sz="1200">
                <a:solidFill>
                  <a:schemeClr val="bg1"/>
                </a:solidFill>
              </a:defRPr>
            </a:lvl1pPr>
            <a:extLst/>
          </a:lstStyle>
          <a:p>
            <a:fld id="{8A4431D5-1B33-458B-8AFD-CECCB0FA18CB}" type="slidenum">
              <a:rPr kumimoji="0" lang="en-US" smtClean="0">
                <a:solidFill>
                  <a:schemeClr val="bg1"/>
                </a:solidFill>
              </a:rPr>
              <a:pPr/>
              <a:t>‹#›</a:t>
            </a:fld>
            <a:endParaRPr kumimoji="0" lang="en-US" dirty="0">
              <a:solidFill>
                <a:schemeClr val="bg1"/>
              </a:solidFill>
            </a:endParaRPr>
          </a:p>
        </p:txBody>
      </p:sp>
      <p:sp>
        <p:nvSpPr>
          <p:cNvPr id="7" name="Rectangle 6"/>
          <p:cNvSpPr/>
          <p:nvPr/>
        </p:nvSpPr>
        <p:spPr>
          <a:xfrm>
            <a:off x="8895749" y="-733"/>
            <a:ext cx="762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iming>
    <p:tnLst>
      <p:par>
        <p:cTn id="1" dur="indefinite" restart="never" nodeType="tmRoot"/>
      </p:par>
    </p:tnLst>
  </p:timing>
  <p:txStyles>
    <p:titleStyle>
      <a:lvl1pPr algn="ctr" rtl="0" eaLnBrk="1" latinLnBrk="0" hangingPunct="1">
        <a:spcBef>
          <a:spcPct val="0"/>
        </a:spcBef>
        <a:buNone/>
        <a:defRPr kumimoji="0" sz="4400" kern="1200">
          <a:solidFill>
            <a:schemeClr val="tx2"/>
          </a:solidFill>
          <a:latin typeface="+mj-lt"/>
          <a:ea typeface="+mj-ea"/>
          <a:cs typeface="+mj-cs"/>
        </a:defRPr>
      </a:lvl1pPr>
      <a:extLst/>
    </p:titleStyle>
    <p:bodyStyle>
      <a:lvl1pPr marL="342900" indent="-342900" algn="l" rtl="0" eaLnBrk="1" latinLnBrk="0" hangingPunct="1">
        <a:spcBef>
          <a:spcPct val="20000"/>
        </a:spcBef>
        <a:buFont typeface="Arial"/>
        <a:buChar char="•"/>
        <a:defRPr kumimoji="0" sz="3200" kern="1200">
          <a:solidFill>
            <a:schemeClr val="tx2"/>
          </a:solidFill>
          <a:latin typeface="+mn-lt"/>
          <a:ea typeface="+mn-ea"/>
          <a:cs typeface="+mn-cs"/>
        </a:defRPr>
      </a:lvl1pPr>
      <a:lvl2pPr marL="742950" indent="-285750" algn="l" rtl="0" eaLnBrk="1" latinLnBrk="0" hangingPunct="1">
        <a:spcBef>
          <a:spcPct val="20000"/>
        </a:spcBef>
        <a:buFont typeface="Arial"/>
        <a:buChar char="–"/>
        <a:defRPr kumimoji="0"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kumimoji="0"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kumimoji="0"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kumimoji="0"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body" sz="quarter" idx="10"/>
          </p:nvPr>
        </p:nvSpPr>
        <p:spPr/>
        <p:txBody>
          <a:bodyPr/>
          <a:lstStyle>
            <a:extLst/>
          </a:lstStyle>
          <a:p>
            <a:r>
              <a:rPr lang="en-US" dirty="0" smtClean="0"/>
              <a:t>New Library Facility</a:t>
            </a:r>
            <a:endParaRPr lang="en-US" dirty="0"/>
          </a:p>
        </p:txBody>
      </p:sp>
      <p:pic>
        <p:nvPicPr>
          <p:cNvPr id="4" name="j0178459.jpg"/>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tretch>
            <a:fillRect/>
          </a:stretch>
        </p:blipFill>
        <p:spPr>
          <a:xfrm>
            <a:off x="228600" y="572656"/>
            <a:ext cx="6858000" cy="4399000"/>
          </a:xfrm>
        </p:spPr>
      </p:pic>
      <p:sp>
        <p:nvSpPr>
          <p:cNvPr id="7" name="Rectangle 6"/>
          <p:cNvSpPr>
            <a:spLocks noGrp="1"/>
          </p:cNvSpPr>
          <p:nvPr>
            <p:ph type="body" sz="quarter" idx="15"/>
          </p:nvPr>
        </p:nvSpPr>
        <p:spPr/>
        <p:txBody>
          <a:bodyPr/>
          <a:lstStyle/>
          <a:p>
            <a:r>
              <a:rPr lang="en-US" dirty="0" smtClean="0"/>
              <a:t>Norwood, Colorado</a:t>
            </a:r>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j0321055.jpg"/>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a:prstGeom prst="rect">
            <a:avLst/>
          </a:prstGeom>
          <a:solidFill>
            <a:schemeClr val="bg1"/>
          </a:solidFill>
          <a:ln w="34925" cap="rnd" cmpd="sng" algn="ctr">
            <a:noFill/>
            <a:prstDash val="solid"/>
          </a:ln>
          <a:effectLst>
            <a:outerShdw blurRad="50800" algn="tl" rotWithShape="0">
              <a:srgbClr val="000000">
                <a:alpha val="64000"/>
              </a:srgbClr>
            </a:outerShdw>
          </a:effectLst>
        </p:spPr>
      </p:pic>
      <p:pic>
        <p:nvPicPr>
          <p:cNvPr id="4" name="Picture Placeholder 3"/>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12500" b="12500"/>
          <a:stretch>
            <a:fillRect/>
          </a:stretch>
        </p:blipFill>
        <p:spPr/>
      </p:pic>
      <p:sp>
        <p:nvSpPr>
          <p:cNvPr id="14" name="Rectangle 3"/>
          <p:cNvSpPr>
            <a:spLocks noGrp="1"/>
          </p:cNvSpPr>
          <p:nvPr>
            <p:ph type="body" sz="quarter" idx="16"/>
          </p:nvPr>
        </p:nvSpPr>
        <p:spPr>
          <a:xfrm>
            <a:off x="152400" y="4267200"/>
            <a:ext cx="4038600" cy="2438400"/>
          </a:xfrm>
        </p:spPr>
        <p:txBody>
          <a:bodyPr>
            <a:normAutofit fontScale="70000" lnSpcReduction="20000"/>
          </a:bodyPr>
          <a:lstStyle>
            <a:extLst/>
          </a:lstStyle>
          <a:p>
            <a:r>
              <a:rPr lang="en-US" b="1" dirty="0" smtClean="0"/>
              <a:t>Monet Ragsdale </a:t>
            </a:r>
          </a:p>
          <a:p>
            <a:r>
              <a:rPr lang="en-US" dirty="0" smtClean="0"/>
              <a:t>Development </a:t>
            </a:r>
            <a:r>
              <a:rPr lang="en-US" dirty="0"/>
              <a:t>Director at Leadership </a:t>
            </a:r>
            <a:r>
              <a:rPr lang="en-US" dirty="0" smtClean="0"/>
              <a:t>Circle</a:t>
            </a:r>
          </a:p>
          <a:p>
            <a:r>
              <a:rPr lang="en-US" dirty="0" smtClean="0"/>
              <a:t>Library Board member, Chair of Building Committee</a:t>
            </a:r>
            <a:endParaRPr lang="en-US" dirty="0"/>
          </a:p>
          <a:p>
            <a:r>
              <a:rPr lang="en-US" dirty="0"/>
              <a:t> </a:t>
            </a:r>
            <a:r>
              <a:rPr lang="en-US" dirty="0" smtClean="0"/>
              <a:t>”I </a:t>
            </a:r>
            <a:r>
              <a:rPr lang="en-US" dirty="0"/>
              <a:t>have had this position for 5 years</a:t>
            </a:r>
            <a:r>
              <a:rPr lang="en-US" dirty="0" smtClean="0"/>
              <a:t>.</a:t>
            </a:r>
            <a:endParaRPr lang="en-US" dirty="0"/>
          </a:p>
          <a:p>
            <a:r>
              <a:rPr lang="en-US" dirty="0"/>
              <a:t>I worked as an Operations Manager/Safety Director for Summit Roofing for 8.5 years.  My degree is in City Planning</a:t>
            </a:r>
            <a:r>
              <a:rPr lang="en-US" dirty="0" smtClean="0"/>
              <a:t>.</a:t>
            </a:r>
          </a:p>
          <a:p>
            <a:r>
              <a:rPr lang="en-US" dirty="0"/>
              <a:t>Building commercial projects is what I do all day every day.  Right now I have 4 stores under construction, 4 locations in entitlement, and 6-8 locations in design.  All of these projects have budgets of $5 </a:t>
            </a:r>
            <a:r>
              <a:rPr lang="en-US" dirty="0" smtClean="0"/>
              <a:t>million+”</a:t>
            </a:r>
            <a:endParaRPr lang="en-US" dirty="0"/>
          </a:p>
          <a:p>
            <a:r>
              <a:rPr lang="en-US" dirty="0" smtClean="0"/>
              <a:t>  </a:t>
            </a:r>
            <a:endParaRPr lang="en-US" dirty="0"/>
          </a:p>
        </p:txBody>
      </p:sp>
      <p:sp>
        <p:nvSpPr>
          <p:cNvPr id="5" name="Text Placeholder 4"/>
          <p:cNvSpPr>
            <a:spLocks noGrp="1"/>
          </p:cNvSpPr>
          <p:nvPr>
            <p:ph type="body" sz="quarter" idx="17"/>
          </p:nvPr>
        </p:nvSpPr>
        <p:spPr>
          <a:xfrm>
            <a:off x="4343400" y="4267200"/>
            <a:ext cx="4038600" cy="2286000"/>
          </a:xfrm>
        </p:spPr>
        <p:txBody>
          <a:bodyPr>
            <a:normAutofit/>
          </a:bodyPr>
          <a:lstStyle/>
          <a:p>
            <a:endParaRPr lang="en-US" dirty="0"/>
          </a:p>
          <a:p>
            <a:r>
              <a:rPr lang="en-US" dirty="0"/>
              <a:t>Conceptual Design is complete. </a:t>
            </a:r>
            <a:endParaRPr lang="en-US" dirty="0" smtClean="0"/>
          </a:p>
          <a:p>
            <a:endParaRPr lang="en-US" dirty="0"/>
          </a:p>
          <a:p>
            <a:r>
              <a:rPr lang="en-US" dirty="0" smtClean="0"/>
              <a:t>RFP’s </a:t>
            </a:r>
            <a:r>
              <a:rPr lang="en-US" dirty="0"/>
              <a:t>will be written prior to November and ready to go once we are successful at the ballot. </a:t>
            </a:r>
          </a:p>
          <a:p>
            <a:endParaRPr lang="en-US" dirty="0"/>
          </a:p>
        </p:txBody>
      </p:sp>
      <p:sp>
        <p:nvSpPr>
          <p:cNvPr id="8" name="TextBox 7"/>
          <p:cNvSpPr txBox="1"/>
          <p:nvPr/>
        </p:nvSpPr>
        <p:spPr>
          <a:xfrm>
            <a:off x="228600" y="381000"/>
            <a:ext cx="8077200" cy="646331"/>
          </a:xfrm>
          <a:prstGeom prst="rect">
            <a:avLst/>
          </a:prstGeom>
          <a:noFill/>
        </p:spPr>
        <p:txBody>
          <a:bodyPr wrap="square" rtlCol="0">
            <a:spAutoFit/>
          </a:bodyPr>
          <a:lstStyle/>
          <a:p>
            <a:pPr algn="r"/>
            <a:r>
              <a:rPr lang="en-US" dirty="0">
                <a:solidFill>
                  <a:schemeClr val="tx2"/>
                </a:solidFill>
              </a:rPr>
              <a:t>Readiness to Go and Operational Capacity:</a:t>
            </a:r>
          </a:p>
          <a:p>
            <a:pPr algn="r"/>
            <a:endParaRPr lang="en-US" dirty="0"/>
          </a:p>
        </p:txBody>
      </p:sp>
    </p:spTree>
    <p:extLst>
      <p:ext uri="{BB962C8B-B14F-4D97-AF65-F5344CB8AC3E}">
        <p14:creationId xmlns:p14="http://schemas.microsoft.com/office/powerpoint/2010/main" val="89865439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j0321055.jpg"/>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tretch>
            <a:fillRect/>
          </a:stretch>
        </p:blipFill>
        <p:spPr>
          <a:xfrm>
            <a:off x="4343400" y="3722846"/>
            <a:ext cx="3947160" cy="2220277"/>
          </a:xfrm>
          <a:prstGeom prst="rect">
            <a:avLst/>
          </a:prstGeom>
          <a:ln>
            <a:noFill/>
          </a:ln>
          <a:effectLst>
            <a:softEdge rad="112500"/>
          </a:effectLst>
          <a:scene3d>
            <a:camera prst="orthographicFront"/>
            <a:lightRig rig="balanced" dir="t"/>
          </a:scene3d>
          <a:sp3d prstMaterial="plastic">
            <a:bevelT w="0" h="0"/>
          </a:sp3d>
        </p:spPr>
        <p:style>
          <a:lnRef idx="3">
            <a:schemeClr val="lt1"/>
          </a:lnRef>
          <a:fillRef idx="1">
            <a:schemeClr val="accent1"/>
          </a:fillRef>
          <a:effectRef idx="1">
            <a:schemeClr val="accent1"/>
          </a:effectRef>
          <a:fontRef idx="minor">
            <a:schemeClr val="lt1"/>
          </a:fontRef>
        </p:style>
      </p:pic>
      <p:pic>
        <p:nvPicPr>
          <p:cNvPr id="5" name="j0321101.jpg"/>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tretch>
            <a:fillRect/>
          </a:stretch>
        </p:blipFill>
        <p:spPr>
          <a:xfrm>
            <a:off x="228600" y="3352800"/>
            <a:ext cx="3947160" cy="29603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3">
            <a:schemeClr val="lt1"/>
          </a:lnRef>
          <a:fillRef idx="1">
            <a:schemeClr val="accent1"/>
          </a:fillRef>
          <a:effectRef idx="1">
            <a:schemeClr val="accent1"/>
          </a:effectRef>
          <a:fontRef idx="minor">
            <a:schemeClr val="lt1"/>
          </a:fontRef>
        </p:style>
      </p:pic>
      <p:pic>
        <p:nvPicPr>
          <p:cNvPr id="4" name="j0341706.jpg"/>
          <p:cNvPicPr>
            <a:picLocks noGrp="1" noChangeAspect="1"/>
          </p:cNvPicPr>
          <p:nvPr>
            <p:ph type="pic" sz="quarter" idx="13"/>
          </p:nvPr>
        </p:nvPicPr>
        <p:blipFill>
          <a:blip r:embed="rId5" cstate="print">
            <a:extLst>
              <a:ext uri="{28A0092B-C50C-407E-A947-70E740481C1C}">
                <a14:useLocalDpi xmlns:a14="http://schemas.microsoft.com/office/drawing/2010/main" val="0"/>
              </a:ext>
            </a:extLst>
          </a:blip>
          <a:stretch>
            <a:fillRect/>
          </a:stretch>
        </p:blipFill>
        <p:spPr>
          <a:xfrm>
            <a:off x="4343400" y="228600"/>
            <a:ext cx="3947160" cy="296037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style>
          <a:lnRef idx="3">
            <a:schemeClr val="lt1"/>
          </a:lnRef>
          <a:fillRef idx="1">
            <a:schemeClr val="accent1"/>
          </a:fillRef>
          <a:effectRef idx="1">
            <a:schemeClr val="accent1"/>
          </a:effectRef>
          <a:fontRef idx="minor">
            <a:schemeClr val="lt1"/>
          </a:fontRef>
        </p:style>
      </p:pic>
      <p:sp>
        <p:nvSpPr>
          <p:cNvPr id="11" name="Rectangle 8"/>
          <p:cNvSpPr>
            <a:spLocks noGrp="1"/>
          </p:cNvSpPr>
          <p:nvPr>
            <p:ph type="body" sz="quarter" idx="14"/>
          </p:nvPr>
        </p:nvSpPr>
        <p:spPr/>
        <p:txBody>
          <a:bodyPr/>
          <a:lstStyle>
            <a:extLst/>
          </a:lstStyle>
          <a:p>
            <a:r>
              <a:rPr lang="en-US" dirty="0" smtClean="0"/>
              <a:t>Energy/Mineral Relationship:</a:t>
            </a:r>
          </a:p>
          <a:p>
            <a:r>
              <a:rPr lang="en-US" dirty="0" smtClean="0"/>
              <a:t>While this industry has its periods of boom and bust, the library remains a constant in our community, changing the nature of our services to meet the needs that come with industry ebb and flow. </a:t>
            </a:r>
          </a:p>
          <a:p>
            <a:endParaRPr lang="en-US" dirty="0"/>
          </a:p>
        </p:txBody>
      </p:sp>
    </p:spTree>
    <p:extLst>
      <p:ext uri="{BB962C8B-B14F-4D97-AF65-F5344CB8AC3E}">
        <p14:creationId xmlns:p14="http://schemas.microsoft.com/office/powerpoint/2010/main" val="204655209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Project Budget:</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440418389"/>
              </p:ext>
            </p:extLst>
          </p:nvPr>
        </p:nvGraphicFramePr>
        <p:xfrm>
          <a:off x="577849" y="1644809"/>
          <a:ext cx="7607301" cy="4530090"/>
        </p:xfrm>
        <a:graphic>
          <a:graphicData uri="http://schemas.openxmlformats.org/drawingml/2006/table">
            <a:tbl>
              <a:tblPr>
                <a:tableStyleId>{5C22544A-7EE6-4342-B048-85BDC9FD1C3A}</a:tableStyleId>
              </a:tblPr>
              <a:tblGrid>
                <a:gridCol w="3744937"/>
                <a:gridCol w="1239814"/>
                <a:gridCol w="918286"/>
                <a:gridCol w="377114"/>
                <a:gridCol w="232232"/>
                <a:gridCol w="1094918"/>
              </a:tblGrid>
              <a:tr h="200025">
                <a:tc>
                  <a:txBody>
                    <a:bodyPr/>
                    <a:lstStyle/>
                    <a:p>
                      <a:pPr algn="l" fontAlgn="ctr"/>
                      <a:r>
                        <a:rPr lang="en-US" sz="1100" u="none" strike="noStrike" dirty="0">
                          <a:effectLst/>
                        </a:rPr>
                        <a:t>San Miguel County</a:t>
                      </a:r>
                      <a:endParaRPr lang="en-US" sz="1100" b="0" i="0" u="none" strike="noStrike" dirty="0">
                        <a:solidFill>
                          <a:srgbClr val="000000"/>
                        </a:solidFill>
                        <a:effectLst/>
                        <a:latin typeface="Calibri"/>
                      </a:endParaRPr>
                    </a:p>
                  </a:txBody>
                  <a:tcPr marL="9525" marR="9525" marT="9525" marB="0" anchor="ctr"/>
                </a:tc>
                <a:tc>
                  <a:txBody>
                    <a:bodyPr/>
                    <a:lstStyle/>
                    <a:p>
                      <a:pPr algn="r" fontAlgn="ctr"/>
                      <a:r>
                        <a:rPr lang="en-US" sz="1100" u="none" strike="noStrike" dirty="0">
                          <a:effectLst/>
                        </a:rPr>
                        <a:t> </a:t>
                      </a:r>
                      <a:r>
                        <a:rPr lang="en-US" sz="1100" u="none" strike="noStrike" dirty="0" smtClean="0">
                          <a:effectLst/>
                        </a:rPr>
                        <a:t>                                 </a:t>
                      </a:r>
                      <a:r>
                        <a:rPr lang="en-US" sz="1100" b="1" u="none" strike="noStrike" dirty="0" smtClean="0">
                          <a:effectLst/>
                        </a:rPr>
                        <a:t>$50,000 </a:t>
                      </a:r>
                      <a:endParaRPr lang="en-US" sz="1100" b="1" i="0" u="none" strike="noStrike" dirty="0">
                        <a:solidFill>
                          <a:srgbClr val="000000"/>
                        </a:solidFill>
                        <a:effectLst/>
                        <a:latin typeface="Calibri"/>
                      </a:endParaRPr>
                    </a:p>
                  </a:txBody>
                  <a:tcPr marL="9525" marR="9525" marT="9525" marB="0" anchor="ctr"/>
                </a:tc>
                <a:tc gridSpan="2">
                  <a:txBody>
                    <a:bodyPr/>
                    <a:lstStyle/>
                    <a:p>
                      <a:pPr algn="ctr" fontAlgn="b"/>
                      <a:endParaRPr lang="en-US" sz="1100" b="0" i="0" u="none" strike="noStrike" dirty="0">
                        <a:solidFill>
                          <a:srgbClr val="000000"/>
                        </a:solidFill>
                        <a:effectLst/>
                        <a:latin typeface="Calibri"/>
                      </a:endParaRPr>
                    </a:p>
                  </a:txBody>
                  <a:tcPr marL="9525" marR="9525" marT="9525" marB="0" anchor="b"/>
                </a:tc>
                <a:tc hMerge="1">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endParaRPr lang="en-US" dirty="0"/>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ctr"/>
                      <a:r>
                        <a:rPr lang="en-US" sz="1100" u="none" strike="noStrike">
                          <a:effectLst/>
                        </a:rPr>
                        <a:t>Foundation Grants</a:t>
                      </a:r>
                      <a:endParaRPr lang="en-US" sz="1100" b="0" i="0" u="none" strike="noStrike">
                        <a:solidFill>
                          <a:srgbClr val="000000"/>
                        </a:solidFill>
                        <a:effectLst/>
                        <a:latin typeface="Calibri"/>
                      </a:endParaRPr>
                    </a:p>
                  </a:txBody>
                  <a:tcPr marL="9525" marR="9525" marT="9525" marB="0" anchor="ctr"/>
                </a:tc>
                <a:tc>
                  <a:txBody>
                    <a:bodyPr/>
                    <a:lstStyle/>
                    <a:p>
                      <a:pPr algn="r" fontAlgn="ctr"/>
                      <a:r>
                        <a:rPr lang="en-US" sz="1100" u="none" strike="noStrike">
                          <a:effectLst/>
                        </a:rPr>
                        <a:t> </a:t>
                      </a:r>
                      <a:endParaRPr lang="en-US" sz="1100" b="0" i="0" u="none" strike="noStrike">
                        <a:solidFill>
                          <a:srgbClr val="000000"/>
                        </a:solidFill>
                        <a:effectLst/>
                        <a:latin typeface="Calibri"/>
                      </a:endParaRPr>
                    </a:p>
                  </a:txBody>
                  <a:tcPr marL="9525" marR="9525" marT="9525" marB="0" anchor="ctr"/>
                </a:tc>
                <a:tc gridSpan="2">
                  <a:txBody>
                    <a:bodyPr/>
                    <a:lstStyle/>
                    <a:p>
                      <a:pPr algn="ctr" fontAlgn="b"/>
                      <a:endParaRPr lang="en-US" sz="1100" b="0" i="0" u="none" strike="noStrike" dirty="0">
                        <a:solidFill>
                          <a:srgbClr val="000000"/>
                        </a:solidFill>
                        <a:effectLst/>
                        <a:latin typeface="Calibri"/>
                      </a:endParaRPr>
                    </a:p>
                  </a:txBody>
                  <a:tcPr marL="9525" marR="9525" marT="9525" marB="0" anchor="b"/>
                </a:tc>
                <a:tc hMerge="1">
                  <a:txBody>
                    <a:bodyPr/>
                    <a:lstStyle/>
                    <a:p>
                      <a:pPr algn="l" fontAlgn="b"/>
                      <a:endParaRPr lang="en-US" sz="1100" b="0" i="0" u="none" strike="noStrike">
                        <a:solidFill>
                          <a:srgbClr val="000000"/>
                        </a:solidFill>
                        <a:effectLst/>
                        <a:latin typeface="Calibri"/>
                      </a:endParaRPr>
                    </a:p>
                  </a:txBody>
                  <a:tcPr marL="9525" marR="9525" marT="9525" marB="0" anchor="b"/>
                </a:tc>
                <a:tc>
                  <a:txBody>
                    <a:bodyPr/>
                    <a:lstStyle/>
                    <a:p>
                      <a:endParaRPr lang="en-US"/>
                    </a:p>
                  </a:txBody>
                  <a:tcPr marL="9525" marR="9525" marT="9525" marB="0" anchor="b"/>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ctr"/>
                      <a:r>
                        <a:rPr lang="en-US" sz="1100" u="none" strike="noStrike">
                          <a:effectLst/>
                        </a:rPr>
                        <a:t>·</a:t>
                      </a:r>
                      <a:r>
                        <a:rPr lang="en-US" sz="700" u="none" strike="noStrike">
                          <a:effectLst/>
                        </a:rPr>
                        <a:t>         </a:t>
                      </a:r>
                      <a:r>
                        <a:rPr lang="en-US" sz="1100" u="none" strike="noStrike">
                          <a:effectLst/>
                        </a:rPr>
                        <a:t>Adolph Coors – Community room</a:t>
                      </a:r>
                      <a:endParaRPr lang="en-US" sz="1100" b="0" i="0" u="none" strike="noStrike">
                        <a:solidFill>
                          <a:srgbClr val="000000"/>
                        </a:solidFill>
                        <a:effectLst/>
                        <a:latin typeface="Symbol"/>
                      </a:endParaRPr>
                    </a:p>
                  </a:txBody>
                  <a:tcPr marL="428625" marR="9525" marT="9525" marB="0" anchor="ctr"/>
                </a:tc>
                <a:tc>
                  <a:txBody>
                    <a:bodyPr/>
                    <a:lstStyle/>
                    <a:p>
                      <a:pPr algn="r" fontAlgn="ctr"/>
                      <a:r>
                        <a:rPr lang="en-US" sz="1100" u="none" strike="noStrike" dirty="0" smtClean="0">
                          <a:effectLst/>
                        </a:rPr>
                        <a:t>                                   $10,000 </a:t>
                      </a:r>
                      <a:endParaRPr lang="en-US" sz="1100" b="0" i="0" u="none" strike="noStrike" dirty="0">
                        <a:solidFill>
                          <a:srgbClr val="000000"/>
                        </a:solidFill>
                        <a:effectLst/>
                        <a:latin typeface="Calibri"/>
                      </a:endParaRPr>
                    </a:p>
                  </a:txBody>
                  <a:tcPr marL="9525" marR="9525" marT="9525" marB="0" anchor="ctr"/>
                </a:tc>
                <a:tc gridSpan="3">
                  <a:txBody>
                    <a:bodyPr/>
                    <a:lstStyle/>
                    <a:p>
                      <a:pPr algn="ctr" fontAlgn="b"/>
                      <a:r>
                        <a:rPr lang="en-US" sz="1100" u="none" strike="noStrike" dirty="0">
                          <a:effectLst/>
                        </a:rPr>
                        <a:t>10,000-50,000</a:t>
                      </a:r>
                      <a:endParaRPr lang="en-US" sz="11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r>
              <a:tr h="762000">
                <a:tc>
                  <a:txBody>
                    <a:bodyPr/>
                    <a:lstStyle/>
                    <a:p>
                      <a:pPr algn="l" fontAlgn="ctr"/>
                      <a:r>
                        <a:rPr lang="en-US" sz="1100" u="none" strike="noStrike">
                          <a:effectLst/>
                        </a:rPr>
                        <a:t>·</a:t>
                      </a:r>
                      <a:r>
                        <a:rPr lang="en-US" sz="700" u="none" strike="noStrike">
                          <a:effectLst/>
                        </a:rPr>
                        <a:t>         </a:t>
                      </a:r>
                      <a:r>
                        <a:rPr lang="en-US" sz="1100" u="none" strike="noStrike">
                          <a:effectLst/>
                        </a:rPr>
                        <a:t>Bacon Family Foundation</a:t>
                      </a:r>
                      <a:endParaRPr lang="en-US" sz="1100" b="0" i="0" u="none" strike="noStrike">
                        <a:solidFill>
                          <a:srgbClr val="000000"/>
                        </a:solidFill>
                        <a:effectLst/>
                        <a:latin typeface="Symbol"/>
                      </a:endParaRPr>
                    </a:p>
                  </a:txBody>
                  <a:tcPr marL="428625" marR="9525" marT="9525" marB="0" anchor="ctr"/>
                </a:tc>
                <a:tc>
                  <a:txBody>
                    <a:bodyPr/>
                    <a:lstStyle/>
                    <a:p>
                      <a:pPr algn="r" fontAlgn="ctr"/>
                      <a:r>
                        <a:rPr lang="en-US" sz="1100" u="none" strike="noStrike" dirty="0" smtClean="0">
                          <a:effectLst/>
                        </a:rPr>
                        <a:t>                                     $5,000 </a:t>
                      </a:r>
                      <a:endParaRPr lang="en-US" sz="1100" b="0" i="0" u="none" strike="noStrike" dirty="0">
                        <a:solidFill>
                          <a:srgbClr val="000000"/>
                        </a:solidFill>
                        <a:effectLst/>
                        <a:latin typeface="Calibri"/>
                      </a:endParaRPr>
                    </a:p>
                  </a:txBody>
                  <a:tcPr marL="9525" marR="9525" marT="9525" marB="0" anchor="ctr"/>
                </a:tc>
                <a:tc gridSpan="3">
                  <a:txBody>
                    <a:bodyPr/>
                    <a:lstStyle/>
                    <a:p>
                      <a:pPr algn="ctr" fontAlgn="ctr"/>
                      <a:r>
                        <a:rPr lang="en-US" sz="1100" u="none" strike="noStrike" dirty="0">
                          <a:effectLst/>
                        </a:rPr>
                        <a:t>5000-50,000</a:t>
                      </a:r>
                      <a:endParaRPr lang="en-US" sz="1100" b="0" i="0" u="none" strike="noStrike" dirty="0">
                        <a:solidFill>
                          <a:srgbClr val="000000"/>
                        </a:solidFill>
                        <a:effectLst/>
                        <a:latin typeface="Calibri"/>
                      </a:endParaRPr>
                    </a:p>
                  </a:txBody>
                  <a:tcPr marL="9525" marR="9525" marT="9525" marB="0" anchor="ctr"/>
                </a:tc>
                <a:tc hMerge="1">
                  <a:txBody>
                    <a:bodyPr/>
                    <a:lstStyle/>
                    <a:p>
                      <a:endParaRPr lang="en-US"/>
                    </a:p>
                  </a:txBody>
                  <a:tcPr/>
                </a:tc>
                <a:tc hMerge="1">
                  <a:txBody>
                    <a:bodyPr/>
                    <a:lstStyle/>
                    <a:p>
                      <a:endParaRPr lang="en-US"/>
                    </a:p>
                  </a:txBody>
                  <a:tcPr/>
                </a:tc>
                <a:tc>
                  <a:txBody>
                    <a:bodyPr/>
                    <a:lstStyle/>
                    <a:p>
                      <a:pPr algn="l" fontAlgn="b"/>
                      <a:r>
                        <a:rPr lang="en-US" sz="1100" u="none" strike="noStrike">
                          <a:effectLst/>
                        </a:rPr>
                        <a:t>Mesa County library received $120,000 for capital</a:t>
                      </a:r>
                      <a:endParaRPr lang="en-US" sz="1100" b="0" i="0" u="none" strike="noStrike">
                        <a:solidFill>
                          <a:srgbClr val="000000"/>
                        </a:solidFill>
                        <a:effectLst/>
                        <a:latin typeface="Calibri"/>
                      </a:endParaRPr>
                    </a:p>
                  </a:txBody>
                  <a:tcPr marL="9525" marR="9525" marT="9525" marB="0" anchor="b"/>
                </a:tc>
              </a:tr>
              <a:tr h="190500">
                <a:tc>
                  <a:txBody>
                    <a:bodyPr/>
                    <a:lstStyle/>
                    <a:p>
                      <a:pPr algn="l" fontAlgn="ctr"/>
                      <a:r>
                        <a:rPr lang="en-US" sz="1100" u="none" strike="noStrike">
                          <a:effectLst/>
                        </a:rPr>
                        <a:t>·</a:t>
                      </a:r>
                      <a:r>
                        <a:rPr lang="en-US" sz="700" u="none" strike="noStrike">
                          <a:effectLst/>
                        </a:rPr>
                        <a:t>         </a:t>
                      </a:r>
                      <a:r>
                        <a:rPr lang="en-US" sz="1100" u="none" strike="noStrike">
                          <a:effectLst/>
                        </a:rPr>
                        <a:t>Boettcher Foundation</a:t>
                      </a:r>
                      <a:endParaRPr lang="en-US" sz="1100" b="0" i="0" u="none" strike="noStrike">
                        <a:solidFill>
                          <a:srgbClr val="000000"/>
                        </a:solidFill>
                        <a:effectLst/>
                        <a:latin typeface="Symbol"/>
                      </a:endParaRPr>
                    </a:p>
                  </a:txBody>
                  <a:tcPr marL="428625" marR="9525" marT="9525" marB="0" anchor="ctr"/>
                </a:tc>
                <a:tc>
                  <a:txBody>
                    <a:bodyPr/>
                    <a:lstStyle/>
                    <a:p>
                      <a:pPr algn="r" fontAlgn="ctr"/>
                      <a:r>
                        <a:rPr lang="en-US" sz="1100" u="none" strike="noStrike" dirty="0">
                          <a:effectLst/>
                        </a:rPr>
                        <a:t> </a:t>
                      </a:r>
                      <a:r>
                        <a:rPr lang="en-US" sz="1100" u="none" strike="noStrike" dirty="0" smtClean="0">
                          <a:effectLst/>
                        </a:rPr>
                        <a:t>                                   $25,000 </a:t>
                      </a:r>
                      <a:endParaRPr lang="en-US" sz="1100" b="0" i="0" u="none" strike="noStrike" dirty="0">
                        <a:solidFill>
                          <a:srgbClr val="000000"/>
                        </a:solidFill>
                        <a:effectLst/>
                        <a:latin typeface="Calibri"/>
                      </a:endParaRPr>
                    </a:p>
                  </a:txBody>
                  <a:tcPr marL="9525" marR="9525" marT="9525" marB="0" anchor="ctr"/>
                </a:tc>
                <a:tc gridSpan="3">
                  <a:txBody>
                    <a:bodyPr/>
                    <a:lstStyle/>
                    <a:p>
                      <a:pPr algn="ctr" fontAlgn="b"/>
                      <a:r>
                        <a:rPr lang="en-US" sz="1100" u="none" strike="noStrike" dirty="0">
                          <a:effectLst/>
                        </a:rPr>
                        <a:t>10,000-50,000</a:t>
                      </a:r>
                      <a:endParaRPr lang="en-US" sz="11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ctr"/>
                      <a:r>
                        <a:rPr lang="en-US" sz="1100" u="none" strike="noStrike">
                          <a:effectLst/>
                        </a:rPr>
                        <a:t>·</a:t>
                      </a:r>
                      <a:r>
                        <a:rPr lang="en-US" sz="700" u="none" strike="noStrike">
                          <a:effectLst/>
                        </a:rPr>
                        <a:t>         </a:t>
                      </a:r>
                      <a:r>
                        <a:rPr lang="en-US" sz="1100" u="none" strike="noStrike">
                          <a:effectLst/>
                        </a:rPr>
                        <a:t>El Pomar Foundation</a:t>
                      </a:r>
                      <a:endParaRPr lang="en-US" sz="1100" b="0" i="0" u="none" strike="noStrike">
                        <a:solidFill>
                          <a:srgbClr val="000000"/>
                        </a:solidFill>
                        <a:effectLst/>
                        <a:latin typeface="Symbol"/>
                      </a:endParaRPr>
                    </a:p>
                  </a:txBody>
                  <a:tcPr marL="428625" marR="9525" marT="9525" marB="0" anchor="ctr"/>
                </a:tc>
                <a:tc>
                  <a:txBody>
                    <a:bodyPr/>
                    <a:lstStyle/>
                    <a:p>
                      <a:pPr algn="r" fontAlgn="ctr"/>
                      <a:r>
                        <a:rPr lang="en-US" sz="1100" u="none" strike="noStrike" dirty="0">
                          <a:effectLst/>
                        </a:rPr>
                        <a:t> </a:t>
                      </a:r>
                      <a:r>
                        <a:rPr lang="en-US" sz="1100" u="none" strike="noStrike" dirty="0" smtClean="0">
                          <a:effectLst/>
                        </a:rPr>
                        <a:t>                                   $50,000 </a:t>
                      </a:r>
                      <a:endParaRPr lang="en-US" sz="1100" b="0" i="0" u="none" strike="noStrike" dirty="0">
                        <a:solidFill>
                          <a:srgbClr val="000000"/>
                        </a:solidFill>
                        <a:effectLst/>
                        <a:latin typeface="Calibri"/>
                      </a:endParaRPr>
                    </a:p>
                  </a:txBody>
                  <a:tcPr marL="9525" marR="9525" marT="9525" marB="0" anchor="ctr"/>
                </a:tc>
                <a:tc gridSpan="3">
                  <a:txBody>
                    <a:bodyPr/>
                    <a:lstStyle/>
                    <a:p>
                      <a:pPr algn="ctr" fontAlgn="b"/>
                      <a:r>
                        <a:rPr lang="en-US" sz="1100" u="none" strike="noStrike" dirty="0">
                          <a:effectLst/>
                        </a:rPr>
                        <a:t>2,500-30000</a:t>
                      </a:r>
                      <a:endParaRPr lang="en-US" sz="11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ctr"/>
                      <a:r>
                        <a:rPr lang="en-US" sz="1100" u="none" strike="noStrike">
                          <a:effectLst/>
                        </a:rPr>
                        <a:t>·</a:t>
                      </a:r>
                      <a:r>
                        <a:rPr lang="en-US" sz="700" u="none" strike="noStrike">
                          <a:effectLst/>
                        </a:rPr>
                        <a:t>         </a:t>
                      </a:r>
                      <a:r>
                        <a:rPr lang="en-US" sz="1100" u="none" strike="noStrike">
                          <a:effectLst/>
                        </a:rPr>
                        <a:t>Gates Family Foundation</a:t>
                      </a:r>
                      <a:endParaRPr lang="en-US" sz="1100" b="0" i="0" u="none" strike="noStrike">
                        <a:solidFill>
                          <a:srgbClr val="000000"/>
                        </a:solidFill>
                        <a:effectLst/>
                        <a:latin typeface="Symbol"/>
                      </a:endParaRPr>
                    </a:p>
                  </a:txBody>
                  <a:tcPr marL="428625" marR="9525" marT="9525" marB="0" anchor="ctr"/>
                </a:tc>
                <a:tc>
                  <a:txBody>
                    <a:bodyPr/>
                    <a:lstStyle/>
                    <a:p>
                      <a:pPr algn="r" fontAlgn="ctr"/>
                      <a:r>
                        <a:rPr lang="en-US" sz="1100" u="none" strike="noStrike" dirty="0">
                          <a:effectLst/>
                        </a:rPr>
                        <a:t> </a:t>
                      </a:r>
                      <a:r>
                        <a:rPr lang="en-US" sz="1100" u="none" strike="noStrike" dirty="0" smtClean="0">
                          <a:effectLst/>
                        </a:rPr>
                        <a:t>                                $100,000 </a:t>
                      </a:r>
                      <a:endParaRPr lang="en-US" sz="1100" b="0" i="0" u="none" strike="noStrike" dirty="0">
                        <a:solidFill>
                          <a:srgbClr val="000000"/>
                        </a:solidFill>
                        <a:effectLst/>
                        <a:latin typeface="Calibri"/>
                      </a:endParaRPr>
                    </a:p>
                  </a:txBody>
                  <a:tcPr marL="9525" marR="9525" marT="9525" marB="0" anchor="ctr"/>
                </a:tc>
                <a:tc gridSpan="3">
                  <a:txBody>
                    <a:bodyPr/>
                    <a:lstStyle/>
                    <a:p>
                      <a:pPr algn="ctr" fontAlgn="b"/>
                      <a:r>
                        <a:rPr lang="en-US" sz="1100" u="none" strike="noStrike" dirty="0">
                          <a:effectLst/>
                        </a:rPr>
                        <a:t>100,000 -250,000</a:t>
                      </a:r>
                      <a:endParaRPr lang="en-US" sz="11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r>
              <a:tr h="381000">
                <a:tc>
                  <a:txBody>
                    <a:bodyPr/>
                    <a:lstStyle/>
                    <a:p>
                      <a:pPr algn="l" fontAlgn="ctr"/>
                      <a:r>
                        <a:rPr lang="en-US" sz="1100" u="none" strike="noStrike">
                          <a:effectLst/>
                        </a:rPr>
                        <a:t>·</a:t>
                      </a:r>
                      <a:r>
                        <a:rPr lang="en-US" sz="700" u="none" strike="noStrike">
                          <a:effectLst/>
                        </a:rPr>
                        <a:t>         </a:t>
                      </a:r>
                      <a:r>
                        <a:rPr lang="en-US" sz="1100" u="none" strike="noStrike">
                          <a:effectLst/>
                        </a:rPr>
                        <a:t>John G Duncan Trust</a:t>
                      </a:r>
                      <a:endParaRPr lang="en-US" sz="1100" b="0" i="0" u="none" strike="noStrike">
                        <a:solidFill>
                          <a:srgbClr val="000000"/>
                        </a:solidFill>
                        <a:effectLst/>
                        <a:latin typeface="Symbol"/>
                      </a:endParaRPr>
                    </a:p>
                  </a:txBody>
                  <a:tcPr marL="428625" marR="9525" marT="9525" marB="0" anchor="ctr"/>
                </a:tc>
                <a:tc>
                  <a:txBody>
                    <a:bodyPr/>
                    <a:lstStyle/>
                    <a:p>
                      <a:pPr algn="r" fontAlgn="ctr"/>
                      <a:r>
                        <a:rPr lang="en-US" sz="1100" u="none" strike="noStrike" dirty="0">
                          <a:effectLst/>
                        </a:rPr>
                        <a:t> </a:t>
                      </a:r>
                      <a:r>
                        <a:rPr lang="en-US" sz="1100" u="none" strike="noStrike" dirty="0" smtClean="0">
                          <a:effectLst/>
                        </a:rPr>
                        <a:t>                                     $2,500 </a:t>
                      </a:r>
                      <a:endParaRPr lang="en-US" sz="1100" b="0" i="0" u="none" strike="noStrike" dirty="0">
                        <a:solidFill>
                          <a:srgbClr val="000000"/>
                        </a:solidFill>
                        <a:effectLst/>
                        <a:latin typeface="Calibri"/>
                      </a:endParaRPr>
                    </a:p>
                  </a:txBody>
                  <a:tcPr marL="9525" marR="9525" marT="9525" marB="0" anchor="ctr"/>
                </a:tc>
                <a:tc gridSpan="3">
                  <a:txBody>
                    <a:bodyPr/>
                    <a:lstStyle/>
                    <a:p>
                      <a:pPr algn="ctr" fontAlgn="b"/>
                      <a:r>
                        <a:rPr lang="en-US" sz="1100" u="none" strike="noStrike" dirty="0">
                          <a:effectLst/>
                        </a:rPr>
                        <a:t>up to $5000</a:t>
                      </a:r>
                      <a:endParaRPr lang="en-US" sz="11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r>
                        <a:rPr lang="en-US" sz="1100" u="none" strike="noStrike" dirty="0" smtClean="0">
                          <a:effectLst/>
                        </a:rPr>
                        <a:t>Wells Fargo </a:t>
                      </a:r>
                      <a:r>
                        <a:rPr lang="en-US" sz="1100" u="none" strike="noStrike" dirty="0">
                          <a:effectLst/>
                        </a:rPr>
                        <a:t>not capital</a:t>
                      </a:r>
                      <a:endParaRPr lang="en-US" sz="1100" b="0" i="0" u="none" strike="noStrike" dirty="0">
                        <a:solidFill>
                          <a:srgbClr val="000000"/>
                        </a:solidFill>
                        <a:effectLst/>
                        <a:latin typeface="Calibri"/>
                      </a:endParaRPr>
                    </a:p>
                  </a:txBody>
                  <a:tcPr marL="9525" marR="9525" marT="9525" marB="0" anchor="b"/>
                </a:tc>
              </a:tr>
              <a:tr h="190500">
                <a:tc>
                  <a:txBody>
                    <a:bodyPr/>
                    <a:lstStyle/>
                    <a:p>
                      <a:pPr algn="l" fontAlgn="ctr"/>
                      <a:r>
                        <a:rPr lang="en-US" sz="1100" u="none" strike="noStrike">
                          <a:effectLst/>
                        </a:rPr>
                        <a:t>·</a:t>
                      </a:r>
                      <a:r>
                        <a:rPr lang="en-US" sz="700" u="none" strike="noStrike">
                          <a:effectLst/>
                        </a:rPr>
                        <a:t>         </a:t>
                      </a:r>
                      <a:r>
                        <a:rPr lang="en-US" sz="1100" u="none" strike="noStrike">
                          <a:effectLst/>
                        </a:rPr>
                        <a:t>Just for  Kids Foundation – kids furniture</a:t>
                      </a:r>
                      <a:endParaRPr lang="en-US" sz="1100" b="0" i="0" u="none" strike="noStrike">
                        <a:solidFill>
                          <a:srgbClr val="000000"/>
                        </a:solidFill>
                        <a:effectLst/>
                        <a:latin typeface="Symbol"/>
                      </a:endParaRPr>
                    </a:p>
                  </a:txBody>
                  <a:tcPr marL="428625" marR="9525" marT="9525" marB="0" anchor="ctr"/>
                </a:tc>
                <a:tc>
                  <a:txBody>
                    <a:bodyPr/>
                    <a:lstStyle/>
                    <a:p>
                      <a:pPr algn="r" fontAlgn="ctr"/>
                      <a:r>
                        <a:rPr lang="en-US" sz="1100" u="none" strike="noStrike" dirty="0">
                          <a:effectLst/>
                        </a:rPr>
                        <a:t> </a:t>
                      </a:r>
                      <a:r>
                        <a:rPr lang="en-US" sz="1100" u="none" strike="noStrike" dirty="0" smtClean="0">
                          <a:effectLst/>
                        </a:rPr>
                        <a:t>                                     $5,000 </a:t>
                      </a:r>
                      <a:endParaRPr lang="en-US" sz="1100" b="0" i="0" u="none" strike="noStrike" dirty="0">
                        <a:solidFill>
                          <a:srgbClr val="000000"/>
                        </a:solidFill>
                        <a:effectLst/>
                        <a:latin typeface="Calibri"/>
                      </a:endParaRPr>
                    </a:p>
                  </a:txBody>
                  <a:tcPr marL="9525" marR="9525" marT="9525" marB="0" anchor="ctr"/>
                </a:tc>
                <a:tc>
                  <a:txBody>
                    <a:bodyPr/>
                    <a:lstStyle/>
                    <a:p>
                      <a:pPr algn="ctr" fontAlgn="b"/>
                      <a:endParaRPr lang="en-US" sz="1100" b="0" i="0" u="none" strike="noStrike" dirty="0">
                        <a:solidFill>
                          <a:srgbClr val="000000"/>
                        </a:solidFill>
                        <a:effectLst/>
                        <a:latin typeface="Calibri"/>
                      </a:endParaRPr>
                    </a:p>
                  </a:txBody>
                  <a:tcPr marL="9525" marR="9525" marT="9525" marB="0" anchor="b"/>
                </a:tc>
                <a:tc gridSpan="2">
                  <a:txBody>
                    <a:bodyPr/>
                    <a:lstStyle/>
                    <a:p>
                      <a:pPr algn="l" fontAlgn="b"/>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ctr"/>
                      <a:r>
                        <a:rPr lang="en-US" sz="1100" u="none" strike="noStrike">
                          <a:effectLst/>
                        </a:rPr>
                        <a:t>·</a:t>
                      </a:r>
                      <a:r>
                        <a:rPr lang="en-US" sz="700" u="none" strike="noStrike">
                          <a:effectLst/>
                        </a:rPr>
                        <a:t>         </a:t>
                      </a:r>
                      <a:r>
                        <a:rPr lang="en-US" sz="1100" u="none" strike="noStrike">
                          <a:effectLst/>
                        </a:rPr>
                        <a:t>Kerr Foundation</a:t>
                      </a:r>
                      <a:endParaRPr lang="en-US" sz="1100" b="0" i="0" u="none" strike="noStrike">
                        <a:solidFill>
                          <a:srgbClr val="000000"/>
                        </a:solidFill>
                        <a:effectLst/>
                        <a:latin typeface="Symbol"/>
                      </a:endParaRPr>
                    </a:p>
                  </a:txBody>
                  <a:tcPr marL="428625" marR="9525" marT="9525" marB="0" anchor="ctr"/>
                </a:tc>
                <a:tc>
                  <a:txBody>
                    <a:bodyPr/>
                    <a:lstStyle/>
                    <a:p>
                      <a:pPr algn="r" fontAlgn="ctr"/>
                      <a:r>
                        <a:rPr lang="en-US" sz="1100" u="none" strike="noStrike" dirty="0">
                          <a:effectLst/>
                        </a:rPr>
                        <a:t> </a:t>
                      </a:r>
                      <a:r>
                        <a:rPr lang="en-US" sz="1100" u="none" strike="noStrike" dirty="0" smtClean="0">
                          <a:effectLst/>
                        </a:rPr>
                        <a:t>                                     $5,000 </a:t>
                      </a:r>
                      <a:endParaRPr lang="en-US" sz="1100" b="0" i="0" u="none" strike="noStrike" dirty="0">
                        <a:solidFill>
                          <a:srgbClr val="000000"/>
                        </a:solidFill>
                        <a:effectLst/>
                        <a:latin typeface="Calibri"/>
                      </a:endParaRPr>
                    </a:p>
                  </a:txBody>
                  <a:tcPr marL="9525" marR="9525" marT="9525" marB="0" anchor="ctr"/>
                </a:tc>
                <a:tc gridSpan="3">
                  <a:txBody>
                    <a:bodyPr/>
                    <a:lstStyle/>
                    <a:p>
                      <a:pPr algn="ctr" fontAlgn="b"/>
                      <a:r>
                        <a:rPr lang="en-US" sz="1100" u="none" strike="noStrike" dirty="0">
                          <a:effectLst/>
                        </a:rPr>
                        <a:t>1000-5000</a:t>
                      </a:r>
                      <a:endParaRPr lang="en-US" sz="11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r>
              <a:tr h="190500">
                <a:tc>
                  <a:txBody>
                    <a:bodyPr/>
                    <a:lstStyle/>
                    <a:p>
                      <a:pPr algn="l" fontAlgn="ctr"/>
                      <a:r>
                        <a:rPr lang="en-US" sz="1100" u="none" strike="noStrike">
                          <a:effectLst/>
                        </a:rPr>
                        <a:t>·</a:t>
                      </a:r>
                      <a:r>
                        <a:rPr lang="en-US" sz="700" u="none" strike="noStrike">
                          <a:effectLst/>
                        </a:rPr>
                        <a:t>         </a:t>
                      </a:r>
                      <a:r>
                        <a:rPr lang="en-US" sz="1100" u="none" strike="noStrike">
                          <a:effectLst/>
                        </a:rPr>
                        <a:t>Telluride Foundation</a:t>
                      </a:r>
                      <a:endParaRPr lang="en-US" sz="1100" b="0" i="0" u="none" strike="noStrike">
                        <a:solidFill>
                          <a:srgbClr val="000000"/>
                        </a:solidFill>
                        <a:effectLst/>
                        <a:latin typeface="Symbol"/>
                      </a:endParaRPr>
                    </a:p>
                  </a:txBody>
                  <a:tcPr marL="428625" marR="9525" marT="9525" marB="0" anchor="ctr"/>
                </a:tc>
                <a:tc>
                  <a:txBody>
                    <a:bodyPr/>
                    <a:lstStyle/>
                    <a:p>
                      <a:pPr algn="r" fontAlgn="ctr"/>
                      <a:r>
                        <a:rPr lang="en-US" sz="1100" u="none" strike="noStrike" dirty="0">
                          <a:effectLst/>
                        </a:rPr>
                        <a:t> </a:t>
                      </a:r>
                      <a:r>
                        <a:rPr lang="en-US" sz="1100" u="none" strike="noStrike" dirty="0" smtClean="0">
                          <a:effectLst/>
                        </a:rPr>
                        <a:t>                                $100,000 </a:t>
                      </a:r>
                      <a:endParaRPr lang="en-US" sz="1100" b="0" i="0" u="none" strike="noStrike" dirty="0">
                        <a:solidFill>
                          <a:srgbClr val="000000"/>
                        </a:solidFill>
                        <a:effectLst/>
                        <a:latin typeface="Calibri"/>
                      </a:endParaRPr>
                    </a:p>
                  </a:txBody>
                  <a:tcPr marL="9525" marR="9525" marT="9525" marB="0" anchor="ctr"/>
                </a:tc>
                <a:tc>
                  <a:txBody>
                    <a:bodyPr/>
                    <a:lstStyle/>
                    <a:p>
                      <a:pPr algn="ctr" fontAlgn="b"/>
                      <a:endParaRPr lang="en-US" sz="1100" b="0" i="0" u="none" strike="noStrike" dirty="0">
                        <a:solidFill>
                          <a:srgbClr val="000000"/>
                        </a:solidFill>
                        <a:effectLst/>
                        <a:latin typeface="Calibri"/>
                      </a:endParaRPr>
                    </a:p>
                  </a:txBody>
                  <a:tcPr marL="9525" marR="9525" marT="9525" marB="0" anchor="b"/>
                </a:tc>
                <a:tc gridSpan="2">
                  <a:txBody>
                    <a:bodyPr/>
                    <a:lstStyle/>
                    <a:p>
                      <a:pPr algn="l" fontAlgn="b"/>
                      <a:endParaRPr lang="en-US" sz="1100" b="0" i="0" u="none" strike="noStrike">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a:endParaRPr>
                    </a:p>
                  </a:txBody>
                  <a:tcPr marL="9525" marR="9525" marT="9525" marB="0" anchor="b"/>
                </a:tc>
              </a:tr>
              <a:tr h="200025">
                <a:tc>
                  <a:txBody>
                    <a:bodyPr/>
                    <a:lstStyle/>
                    <a:p>
                      <a:pPr algn="l" fontAlgn="ctr"/>
                      <a:r>
                        <a:rPr lang="en-US" sz="1100" u="none" strike="noStrike">
                          <a:effectLst/>
                        </a:rPr>
                        <a:t>Subtotal – Foundation Grants</a:t>
                      </a:r>
                      <a:endParaRPr lang="en-US" sz="1100" b="1" i="0" u="none" strike="noStrike">
                        <a:solidFill>
                          <a:srgbClr val="000000"/>
                        </a:solidFill>
                        <a:effectLst/>
                        <a:latin typeface="Calibri"/>
                      </a:endParaRPr>
                    </a:p>
                  </a:txBody>
                  <a:tcPr marL="9525" marR="9525" marT="9525" marB="0" anchor="ctr"/>
                </a:tc>
                <a:tc>
                  <a:txBody>
                    <a:bodyPr/>
                    <a:lstStyle/>
                    <a:p>
                      <a:pPr algn="r" fontAlgn="ctr"/>
                      <a:r>
                        <a:rPr lang="en-US" sz="1100" u="none" strike="noStrike" dirty="0">
                          <a:effectLst/>
                        </a:rPr>
                        <a:t> </a:t>
                      </a:r>
                      <a:r>
                        <a:rPr lang="en-US" sz="1100" u="none" strike="noStrike" dirty="0" smtClean="0">
                          <a:effectLst/>
                        </a:rPr>
                        <a:t>                                </a:t>
                      </a:r>
                      <a:r>
                        <a:rPr lang="en-US" sz="1100" b="1" u="none" strike="noStrike" dirty="0" smtClean="0">
                          <a:effectLst/>
                        </a:rPr>
                        <a:t>$302,500 </a:t>
                      </a:r>
                      <a:endParaRPr lang="en-US" sz="1100" b="1" i="0" u="none" strike="noStrike" dirty="0">
                        <a:solidFill>
                          <a:srgbClr val="000000"/>
                        </a:solidFill>
                        <a:effectLst/>
                        <a:latin typeface="Calibri"/>
                      </a:endParaRPr>
                    </a:p>
                  </a:txBody>
                  <a:tcPr marL="9525" marR="9525" marT="9525" marB="0" anchor="ctr"/>
                </a:tc>
                <a:tc>
                  <a:txBody>
                    <a:bodyPr/>
                    <a:lstStyle/>
                    <a:p>
                      <a:pPr algn="ctr" fontAlgn="b"/>
                      <a:endParaRPr lang="en-US" sz="1100" b="1" i="0" u="none" strike="noStrike" dirty="0">
                        <a:solidFill>
                          <a:srgbClr val="000000"/>
                        </a:solidFill>
                        <a:effectLst/>
                        <a:latin typeface="Calibri"/>
                      </a:endParaRPr>
                    </a:p>
                  </a:txBody>
                  <a:tcPr marL="9525" marR="9525" marT="9525" marB="0" anchor="b"/>
                </a:tc>
                <a:tc gridSpan="2">
                  <a:txBody>
                    <a:bodyPr/>
                    <a:lstStyle/>
                    <a:p>
                      <a:pPr algn="l" fontAlgn="b"/>
                      <a:endParaRPr lang="en-US" sz="1100" b="1" i="0" u="none" strike="noStrike">
                        <a:solidFill>
                          <a:srgbClr val="000000"/>
                        </a:solidFill>
                        <a:effectLst/>
                        <a:latin typeface="Calibri"/>
                      </a:endParaRPr>
                    </a:p>
                  </a:txBody>
                  <a:tcPr marL="9525" marR="9525" marT="9525" marB="0" anchor="b"/>
                </a:tc>
                <a:tc hMerge="1">
                  <a:txBody>
                    <a:bodyPr/>
                    <a:lstStyle/>
                    <a:p>
                      <a:endParaRPr lang="en-US"/>
                    </a:p>
                  </a:txBody>
                  <a:tcPr/>
                </a:tc>
                <a:tc>
                  <a:txBody>
                    <a:bodyPr/>
                    <a:lstStyle/>
                    <a:p>
                      <a:pPr algn="l" fontAlgn="b"/>
                      <a:endParaRPr lang="en-US" sz="1100" b="1"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389748623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Grp="1"/>
          </p:cNvSpPr>
          <p:nvPr>
            <p:ph type="body" sz="quarter" idx="13"/>
          </p:nvPr>
        </p:nvSpPr>
        <p:spPr>
          <a:xfrm>
            <a:off x="228600" y="381000"/>
            <a:ext cx="8229600" cy="6477000"/>
          </a:xfrm>
        </p:spPr>
        <p:txBody>
          <a:bodyPr/>
          <a:lstStyle>
            <a:extLst/>
          </a:lstStyle>
          <a:p>
            <a:r>
              <a:rPr lang="en-US" dirty="0" smtClean="0"/>
              <a:t>Project Pros:</a:t>
            </a:r>
          </a:p>
          <a:p>
            <a:pPr marL="342900" indent="-342900">
              <a:buFont typeface="Arial" panose="020B0604020202020204" pitchFamily="34" charset="0"/>
              <a:buChar char="•"/>
            </a:pPr>
            <a:r>
              <a:rPr lang="en-US" dirty="0" smtClean="0"/>
              <a:t>Improved quality of life</a:t>
            </a:r>
          </a:p>
          <a:p>
            <a:pPr marL="342900" indent="-342900">
              <a:buFont typeface="Arial" panose="020B0604020202020204" pitchFamily="34" charset="0"/>
              <a:buChar char="•"/>
            </a:pPr>
            <a:r>
              <a:rPr lang="en-US" dirty="0" smtClean="0"/>
              <a:t>Ability to offer expanded programs- </a:t>
            </a:r>
          </a:p>
          <a:p>
            <a:pPr marL="1085850" lvl="1" indent="-342900">
              <a:buFont typeface="Arial" panose="020B0604020202020204" pitchFamily="34" charset="0"/>
              <a:buChar char="•"/>
            </a:pPr>
            <a:r>
              <a:rPr lang="en-US" sz="1800" dirty="0" smtClean="0"/>
              <a:t>Amphitheater for outdoor performances</a:t>
            </a:r>
          </a:p>
          <a:p>
            <a:pPr marL="1085850" lvl="1" indent="-342900">
              <a:buFont typeface="Arial" panose="020B0604020202020204" pitchFamily="34" charset="0"/>
              <a:buChar char="•"/>
            </a:pPr>
            <a:r>
              <a:rPr lang="en-US" sz="1800" dirty="0" smtClean="0"/>
              <a:t>Colorado Mountain College Classes</a:t>
            </a:r>
          </a:p>
          <a:p>
            <a:pPr marL="1085850" lvl="1" indent="-342900">
              <a:buFont typeface="Arial" panose="020B0604020202020204" pitchFamily="34" charset="0"/>
              <a:buChar char="•"/>
            </a:pPr>
            <a:r>
              <a:rPr lang="en-US" sz="1800" dirty="0" smtClean="0"/>
              <a:t>Dark Sky materials- references, telescopes, events</a:t>
            </a:r>
          </a:p>
          <a:p>
            <a:pPr marL="1085850" lvl="1" indent="-342900">
              <a:buFont typeface="Arial" panose="020B0604020202020204" pitchFamily="34" charset="0"/>
              <a:buChar char="•"/>
            </a:pPr>
            <a:r>
              <a:rPr lang="en-US" sz="1800" dirty="0" smtClean="0"/>
              <a:t>Regional conferences</a:t>
            </a:r>
          </a:p>
          <a:p>
            <a:pPr marL="1085850" lvl="1" indent="-342900">
              <a:buFont typeface="Arial" panose="020B0604020202020204" pitchFamily="34" charset="0"/>
              <a:buChar char="•"/>
            </a:pPr>
            <a:r>
              <a:rPr lang="en-US" sz="1800" dirty="0" smtClean="0"/>
              <a:t>Family Events</a:t>
            </a:r>
          </a:p>
          <a:p>
            <a:pPr marL="1085850" lvl="1" indent="-342900">
              <a:buFont typeface="Arial" panose="020B0604020202020204" pitchFamily="34" charset="0"/>
              <a:buChar char="•"/>
            </a:pPr>
            <a:r>
              <a:rPr lang="en-US" sz="1800" dirty="0" smtClean="0"/>
              <a:t>Educational programs</a:t>
            </a:r>
          </a:p>
          <a:p>
            <a:pPr marL="1085850" lvl="1" indent="-342900">
              <a:buFont typeface="Arial" panose="020B0604020202020204" pitchFamily="34" charset="0"/>
              <a:buChar char="•"/>
            </a:pPr>
            <a:r>
              <a:rPr lang="en-US" sz="1800" dirty="0" smtClean="0"/>
              <a:t>Technology instruction</a:t>
            </a:r>
            <a:endParaRPr lang="en-US" sz="200" dirty="0" smtClean="0"/>
          </a:p>
          <a:p>
            <a:pPr marL="342900" indent="-342900">
              <a:buFont typeface="Arial" panose="020B0604020202020204" pitchFamily="34" charset="0"/>
              <a:buChar char="•"/>
            </a:pPr>
            <a:r>
              <a:rPr lang="en-US" dirty="0" smtClean="0"/>
              <a:t>Outdoor learning-</a:t>
            </a:r>
          </a:p>
          <a:p>
            <a:pPr marL="1085850" lvl="1" indent="-342900">
              <a:buFont typeface="Arial" panose="020B0604020202020204" pitchFamily="34" charset="0"/>
              <a:buChar char="•"/>
            </a:pPr>
            <a:r>
              <a:rPr lang="en-US" sz="1800" dirty="0" smtClean="0"/>
              <a:t>Greenhouse – instruction and demonstration of gardening techniques</a:t>
            </a:r>
          </a:p>
          <a:p>
            <a:pPr marL="1085850" lvl="1" indent="-342900">
              <a:buFont typeface="Arial" panose="020B0604020202020204" pitchFamily="34" charset="0"/>
              <a:buChar char="•"/>
            </a:pPr>
            <a:r>
              <a:rPr lang="en-US" sz="1800" dirty="0" smtClean="0"/>
              <a:t>Apple Core Project</a:t>
            </a:r>
          </a:p>
          <a:p>
            <a:pPr marL="1085850" lvl="1" indent="-342900">
              <a:buFont typeface="Arial" panose="020B0604020202020204" pitchFamily="34" charset="0"/>
              <a:buChar char="•"/>
            </a:pPr>
            <a:r>
              <a:rPr lang="en-US" sz="1800" dirty="0" smtClean="0"/>
              <a:t>Seed Library</a:t>
            </a:r>
          </a:p>
          <a:p>
            <a:pPr marL="1085850" lvl="1" indent="-342900">
              <a:buFont typeface="Arial" panose="020B0604020202020204" pitchFamily="34" charset="0"/>
              <a:buChar char="•"/>
            </a:pPr>
            <a:r>
              <a:rPr lang="en-US" sz="1800" dirty="0" smtClean="0"/>
              <a:t>Walking trail for families and seniors</a:t>
            </a:r>
          </a:p>
          <a:p>
            <a:pPr marL="1085850" lvl="1" indent="-342900">
              <a:buFont typeface="Arial" panose="020B0604020202020204" pitchFamily="34" charset="0"/>
              <a:buChar char="•"/>
            </a:pPr>
            <a:endParaRPr lang="en-US" sz="1800" dirty="0" smtClean="0"/>
          </a:p>
          <a:p>
            <a:pPr marL="1085850" lvl="1" indent="-342900">
              <a:buFont typeface="Arial" panose="020B0604020202020204" pitchFamily="34" charset="0"/>
              <a:buChar char="•"/>
            </a:pPr>
            <a:endParaRPr lang="en-US" dirty="0"/>
          </a:p>
          <a:p>
            <a:pPr marL="1085850" lvl="1"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70019369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Grp="1"/>
          </p:cNvSpPr>
          <p:nvPr>
            <p:ph type="body" sz="quarter" idx="13"/>
          </p:nvPr>
        </p:nvSpPr>
        <p:spPr>
          <a:xfrm>
            <a:off x="228600" y="304800"/>
            <a:ext cx="8229600" cy="2895600"/>
          </a:xfrm>
        </p:spPr>
        <p:txBody>
          <a:bodyPr/>
          <a:lstStyle>
            <a:extLst/>
          </a:lstStyle>
          <a:p>
            <a:r>
              <a:rPr lang="en-US" dirty="0" smtClean="0"/>
              <a:t>Project Cons:</a:t>
            </a:r>
          </a:p>
          <a:p>
            <a:pPr marL="342900" indent="-342900">
              <a:buFont typeface="Arial" panose="020B0604020202020204" pitchFamily="34" charset="0"/>
              <a:buChar char="•"/>
            </a:pPr>
            <a:r>
              <a:rPr lang="en-US" dirty="0" smtClean="0"/>
              <a:t>No mill levy approval until November</a:t>
            </a:r>
          </a:p>
          <a:p>
            <a:pPr marL="342900" indent="-342900">
              <a:buFont typeface="Arial" panose="020B0604020202020204" pitchFamily="34" charset="0"/>
              <a:buChar char="•"/>
            </a:pPr>
            <a:endParaRPr lang="en-US" dirty="0"/>
          </a:p>
          <a:p>
            <a:r>
              <a:rPr lang="en-US" dirty="0" smtClean="0"/>
              <a:t>YES Committee already formed and poised for action.</a:t>
            </a:r>
          </a:p>
          <a:p>
            <a:r>
              <a:rPr lang="en-US" dirty="0" smtClean="0"/>
              <a:t>Support campaign begun.</a:t>
            </a:r>
          </a:p>
          <a:p>
            <a:endParaRPr lang="en-US" dirty="0"/>
          </a:p>
          <a:p>
            <a:r>
              <a:rPr lang="en-US" dirty="0" smtClean="0"/>
              <a:t>Seeking as many other sources of income as possible. </a:t>
            </a:r>
          </a:p>
          <a:p>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1750" t="11667" r="24250" b="16666"/>
          <a:stretch/>
        </p:blipFill>
        <p:spPr>
          <a:xfrm rot="5400000">
            <a:off x="2776537" y="4510087"/>
            <a:ext cx="2438401" cy="2047875"/>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8130" t="7032" r="14307"/>
          <a:stretch/>
        </p:blipFill>
        <p:spPr>
          <a:xfrm>
            <a:off x="5181600" y="4495800"/>
            <a:ext cx="3362325" cy="226695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3870839"/>
            <a:ext cx="2346600" cy="288238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4654" y="1266824"/>
            <a:ext cx="1919746" cy="3048000"/>
          </a:xfrm>
          <a:prstGeom prst="rect">
            <a:avLst/>
          </a:prstGeom>
        </p:spPr>
      </p:pic>
    </p:spTree>
    <p:extLst>
      <p:ext uri="{BB962C8B-B14F-4D97-AF65-F5344CB8AC3E}">
        <p14:creationId xmlns:p14="http://schemas.microsoft.com/office/powerpoint/2010/main" val="112166396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Grp="1"/>
          </p:cNvSpPr>
          <p:nvPr>
            <p:ph type="body" sz="quarter" idx="11"/>
          </p:nvPr>
        </p:nvSpPr>
        <p:spPr>
          <a:xfrm>
            <a:off x="381000" y="228600"/>
            <a:ext cx="7924800" cy="2286000"/>
          </a:xfrm>
        </p:spPr>
        <p:txBody>
          <a:bodyPr>
            <a:normAutofit/>
          </a:bodyPr>
          <a:lstStyle>
            <a:extLst/>
          </a:lstStyle>
          <a:p>
            <a:r>
              <a:rPr lang="en-US" dirty="0" smtClean="0"/>
              <a:t>Question 1: Partnership break down and fees</a:t>
            </a:r>
          </a:p>
          <a:p>
            <a:pPr marL="342900" indent="-342900">
              <a:buFont typeface="Arial" panose="020B0604020202020204" pitchFamily="34" charset="0"/>
              <a:buChar char="•"/>
            </a:pPr>
            <a:r>
              <a:rPr lang="en-US" dirty="0" smtClean="0"/>
              <a:t>Equal Access Center (Supreme Court Library)- they will furnish and help bring programming </a:t>
            </a:r>
          </a:p>
          <a:p>
            <a:pPr marL="342900" indent="-342900">
              <a:buFont typeface="Arial" panose="020B0604020202020204" pitchFamily="34" charset="0"/>
              <a:buChar char="•"/>
            </a:pPr>
            <a:r>
              <a:rPr lang="en-US" dirty="0" smtClean="0"/>
              <a:t>Chamber of Commerce- they will furnish and staff as needed</a:t>
            </a:r>
          </a:p>
          <a:p>
            <a:pPr marL="342900" indent="-342900">
              <a:buFont typeface="Arial" panose="020B0604020202020204" pitchFamily="34" charset="0"/>
              <a:buChar char="•"/>
            </a:pPr>
            <a:r>
              <a:rPr lang="en-US" dirty="0" smtClean="0"/>
              <a:t>Meeting space- typically nonprofits will have use of the space for a nominal or no fee. Other uses will be charged. See example from </a:t>
            </a:r>
            <a:r>
              <a:rPr lang="en-US" dirty="0" err="1" smtClean="0"/>
              <a:t>Fruita</a:t>
            </a:r>
            <a:r>
              <a:rPr lang="en-US" dirty="0" smtClean="0"/>
              <a:t>.</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729022914"/>
              </p:ext>
            </p:extLst>
          </p:nvPr>
        </p:nvGraphicFramePr>
        <p:xfrm>
          <a:off x="457200" y="3962400"/>
          <a:ext cx="7848603" cy="2636837"/>
        </p:xfrm>
        <a:graphic>
          <a:graphicData uri="http://schemas.openxmlformats.org/drawingml/2006/table">
            <a:tbl>
              <a:tblPr/>
              <a:tblGrid>
                <a:gridCol w="2616201"/>
                <a:gridCol w="2616201"/>
                <a:gridCol w="2616201"/>
              </a:tblGrid>
              <a:tr h="380218">
                <a:tc>
                  <a:txBody>
                    <a:bodyPr/>
                    <a:lstStyle/>
                    <a:p>
                      <a:r>
                        <a:rPr lang="en-US" b="1" dirty="0">
                          <a:effectLst/>
                        </a:rPr>
                        <a:t>Room</a:t>
                      </a:r>
                      <a:endParaRPr lang="en-US" dirty="0">
                        <a:effectLst/>
                      </a:endParaRPr>
                    </a:p>
                  </a:txBody>
                  <a:tcPr marL="9525" marR="9525" marT="9525" marB="9525" anchor="ctr">
                    <a:lnL>
                      <a:noFill/>
                    </a:lnL>
                    <a:lnR>
                      <a:noFill/>
                    </a:lnR>
                    <a:lnT>
                      <a:noFill/>
                    </a:lnT>
                    <a:lnB>
                      <a:noFill/>
                    </a:lnB>
                    <a:solidFill>
                      <a:srgbClr val="FFFFFF"/>
                    </a:solidFill>
                  </a:tcPr>
                </a:tc>
                <a:tc>
                  <a:txBody>
                    <a:bodyPr/>
                    <a:lstStyle/>
                    <a:p>
                      <a:r>
                        <a:rPr lang="en-US" b="1" dirty="0">
                          <a:effectLst/>
                        </a:rPr>
                        <a:t>Rental Rate</a:t>
                      </a:r>
                      <a:endParaRPr lang="en-US" dirty="0">
                        <a:effectLst/>
                      </a:endParaRPr>
                    </a:p>
                  </a:txBody>
                  <a:tcPr marL="9525" marR="9525" marT="9525" marB="9525" anchor="ctr">
                    <a:lnL>
                      <a:noFill/>
                    </a:lnL>
                    <a:lnR>
                      <a:noFill/>
                    </a:lnR>
                    <a:lnT>
                      <a:noFill/>
                    </a:lnT>
                    <a:lnB>
                      <a:noFill/>
                    </a:lnB>
                    <a:solidFill>
                      <a:srgbClr val="FFFFFF"/>
                    </a:solidFill>
                  </a:tcPr>
                </a:tc>
                <a:tc>
                  <a:txBody>
                    <a:bodyPr/>
                    <a:lstStyle/>
                    <a:p>
                      <a:r>
                        <a:rPr lang="en-US" b="1">
                          <a:effectLst/>
                        </a:rPr>
                        <a:t>Refundable Deposit</a:t>
                      </a:r>
                      <a:endParaRPr lang="en-US">
                        <a:effectLst/>
                      </a:endParaRPr>
                    </a:p>
                  </a:txBody>
                  <a:tcPr marL="9525" marR="9525" marT="9525" marB="9525" anchor="ctr">
                    <a:lnL>
                      <a:noFill/>
                    </a:lnL>
                    <a:lnR>
                      <a:noFill/>
                    </a:lnR>
                    <a:lnT>
                      <a:noFill/>
                    </a:lnT>
                    <a:lnB>
                      <a:noFill/>
                    </a:lnB>
                    <a:solidFill>
                      <a:srgbClr val="FFFFFF"/>
                    </a:solidFill>
                  </a:tcPr>
                </a:tc>
              </a:tr>
              <a:tr h="380218">
                <a:tc>
                  <a:txBody>
                    <a:bodyPr/>
                    <a:lstStyle/>
                    <a:p>
                      <a:r>
                        <a:rPr lang="en-US">
                          <a:effectLst/>
                        </a:rPr>
                        <a:t>Cherry</a:t>
                      </a:r>
                    </a:p>
                  </a:txBody>
                  <a:tcPr marL="9525" marR="9525" marT="9525" marB="9525" anchor="ctr">
                    <a:lnL>
                      <a:noFill/>
                    </a:lnL>
                    <a:lnR>
                      <a:noFill/>
                    </a:lnR>
                    <a:lnT>
                      <a:noFill/>
                    </a:lnT>
                    <a:lnB>
                      <a:noFill/>
                    </a:lnB>
                    <a:solidFill>
                      <a:srgbClr val="FFFFFF"/>
                    </a:solidFill>
                  </a:tcPr>
                </a:tc>
                <a:tc>
                  <a:txBody>
                    <a:bodyPr/>
                    <a:lstStyle/>
                    <a:p>
                      <a:r>
                        <a:rPr lang="en-US">
                          <a:effectLst/>
                        </a:rPr>
                        <a:t>$30.00/hr</a:t>
                      </a:r>
                    </a:p>
                  </a:txBody>
                  <a:tcPr marL="9525" marR="9525" marT="9525" marB="9525" anchor="ctr">
                    <a:lnL>
                      <a:noFill/>
                    </a:lnL>
                    <a:lnR>
                      <a:noFill/>
                    </a:lnR>
                    <a:lnT>
                      <a:noFill/>
                    </a:lnT>
                    <a:lnB>
                      <a:noFill/>
                    </a:lnB>
                    <a:solidFill>
                      <a:srgbClr val="FFFFFF"/>
                    </a:solidFill>
                  </a:tcPr>
                </a:tc>
                <a:tc>
                  <a:txBody>
                    <a:bodyPr/>
                    <a:lstStyle/>
                    <a:p>
                      <a:r>
                        <a:rPr lang="en-US">
                          <a:effectLst/>
                        </a:rPr>
                        <a:t>$50.00 / 100.00 w/alcohol</a:t>
                      </a:r>
                    </a:p>
                  </a:txBody>
                  <a:tcPr marL="9525" marR="9525" marT="9525" marB="9525" anchor="ctr">
                    <a:lnL>
                      <a:noFill/>
                    </a:lnL>
                    <a:lnR>
                      <a:noFill/>
                    </a:lnR>
                    <a:lnT>
                      <a:noFill/>
                    </a:lnT>
                    <a:lnB>
                      <a:noFill/>
                    </a:lnB>
                    <a:solidFill>
                      <a:srgbClr val="FFFFFF"/>
                    </a:solidFill>
                  </a:tcPr>
                </a:tc>
              </a:tr>
              <a:tr h="380218">
                <a:tc>
                  <a:txBody>
                    <a:bodyPr/>
                    <a:lstStyle/>
                    <a:p>
                      <a:r>
                        <a:rPr lang="en-US">
                          <a:effectLst/>
                        </a:rPr>
                        <a:t>Peach</a:t>
                      </a:r>
                    </a:p>
                  </a:txBody>
                  <a:tcPr marL="9525" marR="9525" marT="9525" marB="9525" anchor="ctr">
                    <a:lnL>
                      <a:noFill/>
                    </a:lnL>
                    <a:lnR>
                      <a:noFill/>
                    </a:lnR>
                    <a:lnT>
                      <a:noFill/>
                    </a:lnT>
                    <a:lnB>
                      <a:noFill/>
                    </a:lnB>
                    <a:solidFill>
                      <a:srgbClr val="FFFFFF"/>
                    </a:solidFill>
                  </a:tcPr>
                </a:tc>
                <a:tc>
                  <a:txBody>
                    <a:bodyPr/>
                    <a:lstStyle/>
                    <a:p>
                      <a:r>
                        <a:rPr lang="en-US">
                          <a:effectLst/>
                        </a:rPr>
                        <a:t>$30.00/hr</a:t>
                      </a:r>
                    </a:p>
                  </a:txBody>
                  <a:tcPr marL="9525" marR="9525" marT="9525" marB="9525" anchor="ctr">
                    <a:lnL>
                      <a:noFill/>
                    </a:lnL>
                    <a:lnR>
                      <a:noFill/>
                    </a:lnR>
                    <a:lnT>
                      <a:noFill/>
                    </a:lnT>
                    <a:lnB>
                      <a:noFill/>
                    </a:lnB>
                    <a:solidFill>
                      <a:srgbClr val="FFFFFF"/>
                    </a:solidFill>
                  </a:tcPr>
                </a:tc>
                <a:tc>
                  <a:txBody>
                    <a:bodyPr/>
                    <a:lstStyle/>
                    <a:p>
                      <a:r>
                        <a:rPr lang="en-US">
                          <a:effectLst/>
                        </a:rPr>
                        <a:t>$50.00 / 100.00 w/alcohol</a:t>
                      </a:r>
                    </a:p>
                  </a:txBody>
                  <a:tcPr marL="9525" marR="9525" marT="9525" marB="9525" anchor="ctr">
                    <a:lnL>
                      <a:noFill/>
                    </a:lnL>
                    <a:lnR>
                      <a:noFill/>
                    </a:lnR>
                    <a:lnT>
                      <a:noFill/>
                    </a:lnT>
                    <a:lnB>
                      <a:noFill/>
                    </a:lnB>
                    <a:solidFill>
                      <a:srgbClr val="FFFFFF"/>
                    </a:solidFill>
                  </a:tcPr>
                </a:tc>
              </a:tr>
              <a:tr h="380218">
                <a:tc>
                  <a:txBody>
                    <a:bodyPr/>
                    <a:lstStyle/>
                    <a:p>
                      <a:r>
                        <a:rPr lang="en-US">
                          <a:effectLst/>
                        </a:rPr>
                        <a:t>Plum</a:t>
                      </a:r>
                    </a:p>
                  </a:txBody>
                  <a:tcPr marL="9525" marR="9525" marT="9525" marB="9525" anchor="ctr">
                    <a:lnL>
                      <a:noFill/>
                    </a:lnL>
                    <a:lnR>
                      <a:noFill/>
                    </a:lnR>
                    <a:lnT>
                      <a:noFill/>
                    </a:lnT>
                    <a:lnB>
                      <a:noFill/>
                    </a:lnB>
                    <a:solidFill>
                      <a:srgbClr val="FFFFFF"/>
                    </a:solidFill>
                  </a:tcPr>
                </a:tc>
                <a:tc>
                  <a:txBody>
                    <a:bodyPr/>
                    <a:lstStyle/>
                    <a:p>
                      <a:r>
                        <a:rPr lang="en-US">
                          <a:effectLst/>
                        </a:rPr>
                        <a:t>$30.00/hr</a:t>
                      </a:r>
                    </a:p>
                  </a:txBody>
                  <a:tcPr marL="9525" marR="9525" marT="9525" marB="9525" anchor="ctr">
                    <a:lnL>
                      <a:noFill/>
                    </a:lnL>
                    <a:lnR>
                      <a:noFill/>
                    </a:lnR>
                    <a:lnT>
                      <a:noFill/>
                    </a:lnT>
                    <a:lnB>
                      <a:noFill/>
                    </a:lnB>
                    <a:solidFill>
                      <a:srgbClr val="FFFFFF"/>
                    </a:solidFill>
                  </a:tcPr>
                </a:tc>
                <a:tc>
                  <a:txBody>
                    <a:bodyPr/>
                    <a:lstStyle/>
                    <a:p>
                      <a:r>
                        <a:rPr lang="en-US">
                          <a:effectLst/>
                        </a:rPr>
                        <a:t>$50.00 / 100.00 w/alcohol</a:t>
                      </a:r>
                    </a:p>
                  </a:txBody>
                  <a:tcPr marL="9525" marR="9525" marT="9525" marB="9525" anchor="ctr">
                    <a:lnL>
                      <a:noFill/>
                    </a:lnL>
                    <a:lnR>
                      <a:noFill/>
                    </a:lnR>
                    <a:lnT>
                      <a:noFill/>
                    </a:lnT>
                    <a:lnB>
                      <a:noFill/>
                    </a:lnB>
                    <a:solidFill>
                      <a:srgbClr val="FFFFFF"/>
                    </a:solidFill>
                  </a:tcPr>
                </a:tc>
              </a:tr>
              <a:tr h="735747">
                <a:tc>
                  <a:txBody>
                    <a:bodyPr/>
                    <a:lstStyle/>
                    <a:p>
                      <a:r>
                        <a:rPr lang="en-US">
                          <a:effectLst/>
                        </a:rPr>
                        <a:t>Full MTG Room</a:t>
                      </a:r>
                    </a:p>
                  </a:txBody>
                  <a:tcPr marL="9525" marR="9525" marT="9525" marB="9525" anchor="ctr">
                    <a:lnL>
                      <a:noFill/>
                    </a:lnL>
                    <a:lnR>
                      <a:noFill/>
                    </a:lnR>
                    <a:lnT>
                      <a:noFill/>
                    </a:lnT>
                    <a:lnB>
                      <a:noFill/>
                    </a:lnB>
                    <a:solidFill>
                      <a:srgbClr val="FFFFFF"/>
                    </a:solidFill>
                  </a:tcPr>
                </a:tc>
                <a:tc>
                  <a:txBody>
                    <a:bodyPr/>
                    <a:lstStyle/>
                    <a:p>
                      <a:r>
                        <a:rPr lang="en-US" dirty="0">
                          <a:effectLst/>
                        </a:rPr>
                        <a:t>$90.00/</a:t>
                      </a:r>
                      <a:r>
                        <a:rPr lang="en-US" dirty="0" err="1">
                          <a:effectLst/>
                        </a:rPr>
                        <a:t>hr</a:t>
                      </a:r>
                      <a:endParaRPr lang="en-US" dirty="0">
                        <a:effectLst/>
                      </a:endParaRPr>
                    </a:p>
                  </a:txBody>
                  <a:tcPr marL="9525" marR="9525" marT="9525" marB="9525" anchor="ctr">
                    <a:lnL>
                      <a:noFill/>
                    </a:lnL>
                    <a:lnR>
                      <a:noFill/>
                    </a:lnR>
                    <a:lnT>
                      <a:noFill/>
                    </a:lnT>
                    <a:lnB>
                      <a:noFill/>
                    </a:lnB>
                    <a:solidFill>
                      <a:srgbClr val="FFFFFF"/>
                    </a:solidFill>
                  </a:tcPr>
                </a:tc>
                <a:tc>
                  <a:txBody>
                    <a:bodyPr/>
                    <a:lstStyle/>
                    <a:p>
                      <a:r>
                        <a:rPr lang="en-US">
                          <a:effectLst/>
                        </a:rPr>
                        <a:t>$100.00 / 200.00 w/alcohol*</a:t>
                      </a:r>
                    </a:p>
                  </a:txBody>
                  <a:tcPr marL="9525" marR="9525" marT="9525" marB="9525" anchor="ctr">
                    <a:lnL>
                      <a:noFill/>
                    </a:lnL>
                    <a:lnR>
                      <a:noFill/>
                    </a:lnR>
                    <a:lnT>
                      <a:noFill/>
                    </a:lnT>
                    <a:lnB>
                      <a:noFill/>
                    </a:lnB>
                    <a:solidFill>
                      <a:srgbClr val="FFFFFF"/>
                    </a:solidFill>
                  </a:tcPr>
                </a:tc>
              </a:tr>
              <a:tr h="380218">
                <a:tc>
                  <a:txBody>
                    <a:bodyPr/>
                    <a:lstStyle/>
                    <a:p>
                      <a:r>
                        <a:rPr lang="en-US">
                          <a:effectLst/>
                        </a:rPr>
                        <a:t>Kitchen</a:t>
                      </a:r>
                    </a:p>
                  </a:txBody>
                  <a:tcPr marL="9525" marR="9525" marT="9525" marB="9525" anchor="ctr">
                    <a:lnL>
                      <a:noFill/>
                    </a:lnL>
                    <a:lnR>
                      <a:noFill/>
                    </a:lnR>
                    <a:lnT>
                      <a:noFill/>
                    </a:lnT>
                    <a:lnB>
                      <a:noFill/>
                    </a:lnB>
                    <a:solidFill>
                      <a:srgbClr val="FFFFFF"/>
                    </a:solidFill>
                  </a:tcPr>
                </a:tc>
                <a:tc>
                  <a:txBody>
                    <a:bodyPr/>
                    <a:lstStyle/>
                    <a:p>
                      <a:r>
                        <a:rPr lang="en-US">
                          <a:effectLst/>
                        </a:rPr>
                        <a:t>$30.00/hr</a:t>
                      </a:r>
                    </a:p>
                  </a:txBody>
                  <a:tcPr marL="9525" marR="9525" marT="9525" marB="9525" anchor="ctr">
                    <a:lnL>
                      <a:noFill/>
                    </a:lnL>
                    <a:lnR>
                      <a:noFill/>
                    </a:lnR>
                    <a:lnT>
                      <a:noFill/>
                    </a:lnT>
                    <a:lnB>
                      <a:noFill/>
                    </a:lnB>
                    <a:solidFill>
                      <a:srgbClr val="FFFFFF"/>
                    </a:solidFill>
                  </a:tcPr>
                </a:tc>
                <a:tc>
                  <a:txBody>
                    <a:bodyPr/>
                    <a:lstStyle/>
                    <a:p>
                      <a:r>
                        <a:rPr lang="en-US" dirty="0">
                          <a:effectLst/>
                        </a:rPr>
                        <a:t>$100.00</a:t>
                      </a:r>
                    </a:p>
                  </a:txBody>
                  <a:tcPr marL="9525" marR="9525" marT="9525" marB="9525" anchor="ctr">
                    <a:lnL>
                      <a:noFill/>
                    </a:lnL>
                    <a:lnR>
                      <a:noFill/>
                    </a:lnR>
                    <a:lnT>
                      <a:noFill/>
                    </a:lnT>
                    <a:lnB>
                      <a:noFill/>
                    </a:lnB>
                    <a:solidFill>
                      <a:srgbClr val="FFFFFF"/>
                    </a:solidFill>
                  </a:tcPr>
                </a:tc>
              </a:tr>
            </a:tbl>
          </a:graphicData>
        </a:graphic>
      </p:graphicFrame>
      <p:sp>
        <p:nvSpPr>
          <p:cNvPr id="3" name="Rectangle 1"/>
          <p:cNvSpPr>
            <a:spLocks noChangeArrowheads="1"/>
          </p:cNvSpPr>
          <p:nvPr/>
        </p:nvSpPr>
        <p:spPr bwMode="auto">
          <a:xfrm>
            <a:off x="438150" y="2514600"/>
            <a:ext cx="7848600" cy="127727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000000"/>
                </a:solidFill>
                <a:effectLst/>
                <a:latin typeface="Open Sans"/>
                <a:cs typeface="Arial" pitchFamily="34" charset="0"/>
              </a:rPr>
              <a:t>Meeting Rooms</a:t>
            </a:r>
            <a:r>
              <a:rPr kumimoji="0" lang="en-US" altLang="en-US" sz="1100" b="0" i="0" u="none" strike="noStrike" cap="none" normalizeH="0" baseline="0" dirty="0" smtClean="0">
                <a:ln>
                  <a:noFill/>
                </a:ln>
                <a:solidFill>
                  <a:srgbClr val="000000"/>
                </a:solidFill>
                <a:effectLst/>
                <a:latin typeface="Open Sans"/>
                <a:cs typeface="Arial" pitchFamily="34" charset="0"/>
              </a:rPr>
              <a:t/>
            </a:r>
            <a:br>
              <a:rPr kumimoji="0" lang="en-US" altLang="en-US" sz="1100" b="0" i="0" u="none" strike="noStrike" cap="none" normalizeH="0" baseline="0" dirty="0" smtClean="0">
                <a:ln>
                  <a:noFill/>
                </a:ln>
                <a:solidFill>
                  <a:srgbClr val="000000"/>
                </a:solidFill>
                <a:effectLst/>
                <a:latin typeface="Open Sans"/>
                <a:cs typeface="Arial" pitchFamily="34" charset="0"/>
              </a:rPr>
            </a:br>
            <a:r>
              <a:rPr kumimoji="0" lang="en-US" altLang="en-US" sz="1100" b="0" i="0" u="none" strike="noStrike" cap="none" normalizeH="0" baseline="0" dirty="0" smtClean="0">
                <a:ln>
                  <a:noFill/>
                </a:ln>
                <a:solidFill>
                  <a:srgbClr val="000000"/>
                </a:solidFill>
                <a:effectLst/>
                <a:latin typeface="Open Sans"/>
                <a:cs typeface="Arial" pitchFamily="34" charset="0"/>
              </a:rPr>
              <a:t>The </a:t>
            </a:r>
            <a:r>
              <a:rPr kumimoji="0" lang="en-US" altLang="en-US" sz="1100" b="0" i="0" u="none" strike="noStrike" cap="none" normalizeH="0" baseline="0" dirty="0" err="1" smtClean="0">
                <a:ln>
                  <a:noFill/>
                </a:ln>
                <a:solidFill>
                  <a:srgbClr val="000000"/>
                </a:solidFill>
                <a:effectLst/>
                <a:latin typeface="Open Sans"/>
                <a:cs typeface="Arial" pitchFamily="34" charset="0"/>
              </a:rPr>
              <a:t>Fruita</a:t>
            </a:r>
            <a:r>
              <a:rPr kumimoji="0" lang="en-US" altLang="en-US" sz="1100" b="0" i="0" u="none" strike="noStrike" cap="none" normalizeH="0" baseline="0" dirty="0" smtClean="0">
                <a:ln>
                  <a:noFill/>
                </a:ln>
                <a:solidFill>
                  <a:srgbClr val="000000"/>
                </a:solidFill>
                <a:effectLst/>
                <a:latin typeface="Open Sans"/>
                <a:cs typeface="Arial" pitchFamily="34" charset="0"/>
              </a:rPr>
              <a:t> Community Center Meeting Room is 1860 square feet and is finished with wood flooring. The meeting room can be partitioned into three separate rooms. Individual rooms, as well as the entire meeting room are available for rental. The outside patio is included in each rental. (In the area of the room rented) Capacity for the Meeting Room is 93 persons. </a:t>
            </a:r>
            <a:br>
              <a:rPr kumimoji="0" lang="en-US" altLang="en-US" sz="1100" b="0" i="0" u="none" strike="noStrike" cap="none" normalizeH="0" baseline="0" dirty="0" smtClean="0">
                <a:ln>
                  <a:noFill/>
                </a:ln>
                <a:solidFill>
                  <a:srgbClr val="000000"/>
                </a:solidFill>
                <a:effectLst/>
                <a:latin typeface="Open Sans"/>
                <a:cs typeface="Arial" pitchFamily="34" charset="0"/>
              </a:rPr>
            </a:br>
            <a:r>
              <a:rPr kumimoji="0" lang="en-US" altLang="en-US" sz="1100" b="0" i="0" u="none" strike="noStrike" cap="none" normalizeH="0" baseline="0" dirty="0" smtClean="0">
                <a:ln>
                  <a:noFill/>
                </a:ln>
                <a:solidFill>
                  <a:srgbClr val="000000"/>
                </a:solidFill>
                <a:effectLst/>
                <a:latin typeface="Open Sans"/>
                <a:cs typeface="Arial" pitchFamily="34" charset="0"/>
              </a:rPr>
              <a:t> </a:t>
            </a:r>
            <a:endParaRPr kumimoji="0" lang="en-US"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000000"/>
                </a:solidFill>
                <a:effectLst/>
                <a:latin typeface="Open Sans"/>
                <a:cs typeface="Arial" pitchFamily="34" charset="0"/>
              </a:rPr>
              <a:t>*rent 2 rooms or more the deposit does not exceed $100.00 / 200.00 w/alcohol</a:t>
            </a:r>
            <a:br>
              <a:rPr kumimoji="0" lang="en-US" altLang="en-US" sz="1100" b="0" i="0" u="none" strike="noStrike" cap="none" normalizeH="0" baseline="0" dirty="0" smtClean="0">
                <a:ln>
                  <a:noFill/>
                </a:ln>
                <a:solidFill>
                  <a:srgbClr val="000000"/>
                </a:solidFill>
                <a:effectLst/>
                <a:latin typeface="Open Sans"/>
                <a:cs typeface="Arial" pitchFamily="34" charset="0"/>
              </a:rPr>
            </a:br>
            <a:r>
              <a:rPr kumimoji="0" lang="en-US" altLang="en-US" sz="1100" b="0" i="0" u="none" strike="noStrike" cap="none" normalizeH="0" baseline="0" dirty="0" smtClean="0">
                <a:ln>
                  <a:noFill/>
                </a:ln>
                <a:solidFill>
                  <a:srgbClr val="000000"/>
                </a:solidFill>
                <a:effectLst/>
                <a:latin typeface="Open Sans"/>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0321567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762000" y="228600"/>
            <a:ext cx="7543800" cy="3810000"/>
          </a:xfrm>
        </p:spPr>
        <p:txBody>
          <a:bodyPr/>
          <a:lstStyle/>
          <a:p>
            <a:r>
              <a:rPr lang="en-US" dirty="0" smtClean="0"/>
              <a:t>Question 2: Grant Funding</a:t>
            </a:r>
          </a:p>
          <a:p>
            <a:pPr marL="342900" indent="-342900">
              <a:buFont typeface="Arial" panose="020B0604020202020204" pitchFamily="34" charset="0"/>
              <a:buChar char="•"/>
            </a:pPr>
            <a:r>
              <a:rPr lang="en-US" dirty="0" smtClean="0"/>
              <a:t>State Library grants- Contacted Eugene </a:t>
            </a:r>
            <a:r>
              <a:rPr lang="en-US" dirty="0" err="1" smtClean="0"/>
              <a:t>Hainer</a:t>
            </a:r>
            <a:r>
              <a:rPr lang="en-US" dirty="0" smtClean="0"/>
              <a:t>, State Librarian, no grants are available for capital projects.</a:t>
            </a:r>
          </a:p>
          <a:p>
            <a:pPr marL="342900" indent="-342900">
              <a:buFont typeface="Arial" panose="020B0604020202020204" pitchFamily="34" charset="0"/>
              <a:buChar char="•"/>
            </a:pPr>
            <a:r>
              <a:rPr lang="en-US" dirty="0" smtClean="0"/>
              <a:t>Foundation grants- refer to table on Project budget slide or attached spreadsheet</a:t>
            </a:r>
          </a:p>
          <a:p>
            <a:pPr marL="342900" indent="-342900">
              <a:buFont typeface="Arial" panose="020B0604020202020204" pitchFamily="34" charset="0"/>
              <a:buChar char="•"/>
            </a:pPr>
            <a:r>
              <a:rPr lang="en-US" dirty="0" smtClean="0"/>
              <a:t>Other Fundraising – County support, Corporate Donors, Individual Donors, Fundraisers like naming opportunities. </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564" r="9375" b="6731"/>
          <a:stretch/>
        </p:blipFill>
        <p:spPr>
          <a:xfrm>
            <a:off x="2514600" y="3463922"/>
            <a:ext cx="3590925" cy="269557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400800" y="3588142"/>
            <a:ext cx="1828802" cy="25940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04800" y="3578617"/>
            <a:ext cx="2003706" cy="25808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0661438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j0175361.jpg"/>
          <p:cNvPicPr>
            <a:picLocks noGrp="1" noChangeAspect="1"/>
          </p:cNvPicPr>
          <p:nvPr>
            <p:ph type="pic" sz="quarter" idx="17"/>
          </p:nvPr>
        </p:nvPicPr>
        <p:blipFill>
          <a:blip r:embed="rId3" cstate="print">
            <a:extLst>
              <a:ext uri="{28A0092B-C50C-407E-A947-70E740481C1C}">
                <a14:useLocalDpi xmlns:a14="http://schemas.microsoft.com/office/drawing/2010/main" val="0"/>
              </a:ext>
            </a:extLst>
          </a:blip>
          <a:stretch>
            <a:fillRect/>
          </a:stretch>
        </p:blipFill>
        <p:spPr>
          <a:xfrm>
            <a:off x="5886914" y="228600"/>
            <a:ext cx="2687108" cy="2015330"/>
          </a:xfrm>
          <a:prstGeom prst="rect">
            <a:avLst/>
          </a:prstGeom>
          <a:solidFill>
            <a:schemeClr val="bg1"/>
          </a:solidFill>
          <a:ln w="34925" cap="rnd" cmpd="sng" algn="ctr">
            <a:noFill/>
            <a:prstDash val="solid"/>
          </a:ln>
          <a:effectLst>
            <a:outerShdw blurRad="50800" algn="tl" rotWithShape="0">
              <a:srgbClr val="000000">
                <a:alpha val="64000"/>
              </a:srgbClr>
            </a:outerShdw>
          </a:effectLst>
        </p:spPr>
      </p:pic>
      <p:pic>
        <p:nvPicPr>
          <p:cNvPr id="16" name="j0321087.jpg"/>
          <p:cNvPicPr>
            <a:picLocks noGrp="1" noChangeAspect="1"/>
          </p:cNvPicPr>
          <p:nvPr>
            <p:ph type="pic" sz="quarter" idx="26"/>
          </p:nvPr>
        </p:nvPicPr>
        <p:blipFill>
          <a:blip r:embed="rId4" cstate="print">
            <a:extLst>
              <a:ext uri="{28A0092B-C50C-407E-A947-70E740481C1C}">
                <a14:useLocalDpi xmlns:a14="http://schemas.microsoft.com/office/drawing/2010/main" val="0"/>
              </a:ext>
            </a:extLst>
          </a:blip>
          <a:stretch>
            <a:fillRect/>
          </a:stretch>
        </p:blipFill>
        <p:spPr>
          <a:xfrm rot="5400000">
            <a:off x="-224235" y="681434"/>
            <a:ext cx="2070100" cy="1164431"/>
          </a:xfrm>
          <a:prstGeom prst="rect">
            <a:avLst/>
          </a:prstGeom>
          <a:solidFill>
            <a:schemeClr val="bg1"/>
          </a:solidFill>
          <a:ln w="34925" cap="rnd" cmpd="sng" algn="ctr">
            <a:noFill/>
            <a:prstDash val="solid"/>
          </a:ln>
          <a:effectLst>
            <a:outerShdw blurRad="50800" algn="tl" rotWithShape="0">
              <a:srgbClr val="000000">
                <a:alpha val="64000"/>
              </a:srgbClr>
            </a:outerShdw>
          </a:effectLst>
        </p:spPr>
      </p:pic>
      <p:pic>
        <p:nvPicPr>
          <p:cNvPr id="8" name="j0321101.jpg"/>
          <p:cNvPicPr>
            <a:picLocks noGrp="1" noChangeAspect="1"/>
          </p:cNvPicPr>
          <p:nvPr>
            <p:ph type="pic" sz="quarter" idx="14"/>
          </p:nvPr>
        </p:nvPicPr>
        <p:blipFill rotWithShape="1">
          <a:blip r:embed="rId5" cstate="print">
            <a:extLst>
              <a:ext uri="{28A0092B-C50C-407E-A947-70E740481C1C}">
                <a14:useLocalDpi xmlns:a14="http://schemas.microsoft.com/office/drawing/2010/main" val="0"/>
              </a:ext>
            </a:extLst>
          </a:blip>
          <a:srcRect r="18251" b="16667"/>
          <a:stretch/>
        </p:blipFill>
        <p:spPr>
          <a:xfrm rot="5400000">
            <a:off x="-224145" y="2717140"/>
            <a:ext cx="2065686" cy="1579296"/>
          </a:xfrm>
          <a:prstGeom prst="rect">
            <a:avLst/>
          </a:prstGeom>
          <a:solidFill>
            <a:schemeClr val="bg1"/>
          </a:solidFill>
          <a:ln w="34925" cap="rnd" cmpd="sng" algn="ctr">
            <a:noFill/>
            <a:prstDash val="solid"/>
          </a:ln>
          <a:effectLst>
            <a:outerShdw blurRad="50800" algn="tl" rotWithShape="0">
              <a:srgbClr val="000000">
                <a:alpha val="64000"/>
              </a:srgbClr>
            </a:outerShdw>
          </a:effectLst>
        </p:spPr>
      </p:pic>
      <p:pic>
        <p:nvPicPr>
          <p:cNvPr id="12" name="j0321097.jpg"/>
          <p:cNvPicPr>
            <a:picLocks noGrp="1" noChangeAspect="1"/>
          </p:cNvPicPr>
          <p:nvPr>
            <p:ph type="pic" sz="quarter" idx="28"/>
          </p:nvPr>
        </p:nvPicPr>
        <p:blipFill>
          <a:blip r:embed="rId6" cstate="print">
            <a:extLst>
              <a:ext uri="{28A0092B-C50C-407E-A947-70E740481C1C}">
                <a14:useLocalDpi xmlns:a14="http://schemas.microsoft.com/office/drawing/2010/main" val="0"/>
              </a:ext>
            </a:extLst>
          </a:blip>
          <a:stretch>
            <a:fillRect/>
          </a:stretch>
        </p:blipFill>
        <p:spPr>
          <a:xfrm>
            <a:off x="5791200" y="4672066"/>
            <a:ext cx="2743200" cy="2057400"/>
          </a:xfrm>
          <a:prstGeom prst="rect">
            <a:avLst/>
          </a:prstGeom>
          <a:solidFill>
            <a:schemeClr val="bg1"/>
          </a:solidFill>
          <a:ln w="34925" cap="rnd" cmpd="sng" algn="ctr">
            <a:noFill/>
            <a:prstDash val="solid"/>
          </a:ln>
          <a:effectLst>
            <a:outerShdw blurRad="50800" algn="tl" rotWithShape="0">
              <a:srgbClr val="000000">
                <a:alpha val="64000"/>
              </a:srgbClr>
            </a:outerShdw>
          </a:effectLst>
        </p:spPr>
      </p:pic>
      <p:pic>
        <p:nvPicPr>
          <p:cNvPr id="15" name="j0321089.jpg"/>
          <p:cNvPicPr>
            <a:picLocks noGrp="1" noChangeAspect="1"/>
          </p:cNvPicPr>
          <p:nvPr>
            <p:ph type="pic" sz="quarter" idx="27"/>
          </p:nvPr>
        </p:nvPicPr>
        <p:blipFill>
          <a:blip r:embed="rId7" cstate="print">
            <a:extLst>
              <a:ext uri="{28A0092B-C50C-407E-A947-70E740481C1C}">
                <a14:useLocalDpi xmlns:a14="http://schemas.microsoft.com/office/drawing/2010/main" val="0"/>
              </a:ext>
            </a:extLst>
          </a:blip>
          <a:stretch>
            <a:fillRect/>
          </a:stretch>
        </p:blipFill>
        <p:spPr>
          <a:xfrm>
            <a:off x="5791200" y="2381251"/>
            <a:ext cx="2743200" cy="2057400"/>
          </a:xfrm>
          <a:prstGeom prst="rect">
            <a:avLst/>
          </a:prstGeom>
          <a:solidFill>
            <a:schemeClr val="bg1"/>
          </a:solidFill>
          <a:ln w="34925" cap="rnd" cmpd="sng" algn="ctr">
            <a:noFill/>
            <a:prstDash val="solid"/>
          </a:ln>
          <a:effectLst>
            <a:outerShdw blurRad="50800" algn="tl" rotWithShape="0">
              <a:srgbClr val="000000">
                <a:alpha val="64000"/>
              </a:srgbClr>
            </a:outerShdw>
          </a:effec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rot="5400000">
            <a:off x="1472630" y="2721040"/>
            <a:ext cx="2052958" cy="1539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734" r="26348"/>
          <a:stretch/>
        </p:blipFill>
        <p:spPr bwMode="auto">
          <a:xfrm rot="5400000">
            <a:off x="1732960" y="-56560"/>
            <a:ext cx="1933578" cy="2503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rot="5400000">
            <a:off x="3778206" y="508078"/>
            <a:ext cx="2235820" cy="167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rot="5400000">
            <a:off x="2448638" y="3462606"/>
            <a:ext cx="4181582" cy="235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457200" y="4672066"/>
            <a:ext cx="27432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rotWithShape="1">
          <a:blip r:embed="rId2" cstate="print">
            <a:extLst>
              <a:ext uri="{28A0092B-C50C-407E-A947-70E740481C1C}">
                <a14:useLocalDpi xmlns:a14="http://schemas.microsoft.com/office/drawing/2010/main" val="0"/>
              </a:ext>
            </a:extLst>
          </a:blip>
          <a:srcRect l="23006" t="20552" r="7058" b="14725"/>
          <a:stretch/>
        </p:blipFill>
        <p:spPr>
          <a:xfrm>
            <a:off x="228600" y="3733800"/>
            <a:ext cx="2028326" cy="2815640"/>
          </a:xfrm>
        </p:spPr>
      </p:pic>
      <p:pic>
        <p:nvPicPr>
          <p:cNvPr id="6" name="Picture Placeholder 5"/>
          <p:cNvPicPr>
            <a:picLocks noGrp="1" noChangeAspect="1"/>
          </p:cNvPicPr>
          <p:nvPr>
            <p:ph type="pic" sz="quarter" idx="26"/>
          </p:nvPr>
        </p:nvPicPr>
        <p:blipFill>
          <a:blip r:embed="rId3" cstate="print">
            <a:extLst>
              <a:ext uri="{28A0092B-C50C-407E-A947-70E740481C1C}">
                <a14:useLocalDpi xmlns:a14="http://schemas.microsoft.com/office/drawing/2010/main" val="0"/>
              </a:ext>
            </a:extLst>
          </a:blip>
          <a:stretch>
            <a:fillRect/>
          </a:stretch>
        </p:blipFill>
        <p:spPr>
          <a:xfrm>
            <a:off x="228600" y="238084"/>
            <a:ext cx="2070154" cy="3105231"/>
          </a:xfrm>
        </p:spPr>
      </p:pic>
      <p:pic>
        <p:nvPicPr>
          <p:cNvPr id="11" name="Picture Placeholder 10"/>
          <p:cNvPicPr>
            <a:picLocks noGrp="1" noChangeAspect="1"/>
          </p:cNvPicPr>
          <p:nvPr>
            <p:ph type="pic" sz="quarter" idx="27"/>
          </p:nvPr>
        </p:nvPicPr>
        <p:blipFill>
          <a:blip r:embed="rId4" cstate="print">
            <a:extLst>
              <a:ext uri="{28A0092B-C50C-407E-A947-70E740481C1C}">
                <a14:useLocalDpi xmlns:a14="http://schemas.microsoft.com/office/drawing/2010/main" val="0"/>
              </a:ext>
            </a:extLst>
          </a:blip>
          <a:srcRect l="5556" r="5556"/>
          <a:stretch>
            <a:fillRect/>
          </a:stretch>
        </p:blipFill>
        <p:spPr/>
      </p:pic>
      <p:pic>
        <p:nvPicPr>
          <p:cNvPr id="10" name="Picture Placeholder 9"/>
          <p:cNvPicPr>
            <a:picLocks noGrp="1" noChangeAspect="1"/>
          </p:cNvPicPr>
          <p:nvPr>
            <p:ph type="pic" sz="quarter" idx="28"/>
          </p:nvPr>
        </p:nvPicPr>
        <p:blipFill>
          <a:blip r:embed="rId5" cstate="print">
            <a:extLst>
              <a:ext uri="{28A0092B-C50C-407E-A947-70E740481C1C}">
                <a14:useLocalDpi xmlns:a14="http://schemas.microsoft.com/office/drawing/2010/main" val="0"/>
              </a:ext>
            </a:extLst>
          </a:blip>
          <a:srcRect t="25000" b="25000"/>
          <a:stretch>
            <a:fillRect/>
          </a:stretch>
        </p:blipFill>
        <p:spPr/>
      </p:pic>
      <p:pic>
        <p:nvPicPr>
          <p:cNvPr id="15" name="Picture Placeholder 14"/>
          <p:cNvPicPr>
            <a:picLocks noGrp="1" noChangeAspect="1"/>
          </p:cNvPicPr>
          <p:nvPr>
            <p:ph type="pic" sz="quarter" idx="17"/>
          </p:nvPr>
        </p:nvPicPr>
        <p:blipFill>
          <a:blip r:embed="rId6">
            <a:extLst>
              <a:ext uri="{28A0092B-C50C-407E-A947-70E740481C1C}">
                <a14:useLocalDpi xmlns:a14="http://schemas.microsoft.com/office/drawing/2010/main" val="0"/>
              </a:ext>
            </a:extLst>
          </a:blip>
          <a:srcRect l="12519" r="12519"/>
          <a:stretch>
            <a:fillRect/>
          </a:stretch>
        </p:blipFill>
        <p:spPr/>
      </p:pic>
    </p:spTree>
    <p:extLst>
      <p:ext uri="{BB962C8B-B14F-4D97-AF65-F5344CB8AC3E}">
        <p14:creationId xmlns:p14="http://schemas.microsoft.com/office/powerpoint/2010/main" val="2810272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p:sp>
    </p:spTree>
    <p:extLst>
      <p:ext uri="{BB962C8B-B14F-4D97-AF65-F5344CB8AC3E}">
        <p14:creationId xmlns:p14="http://schemas.microsoft.com/office/powerpoint/2010/main" val="53349509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2" cstate="print">
            <a:extLst>
              <a:ext uri="{28A0092B-C50C-407E-A947-70E740481C1C}">
                <a14:useLocalDpi xmlns:a14="http://schemas.microsoft.com/office/drawing/2010/main" val="0"/>
              </a:ext>
            </a:extLst>
          </a:blip>
          <a:srcRect l="4072" r="4072"/>
          <a:stretch>
            <a:fillRect/>
          </a:stretch>
        </p:blipFill>
        <p:spPr/>
      </p:pic>
      <p:sp>
        <p:nvSpPr>
          <p:cNvPr id="8" name="Text Placeholder 7"/>
          <p:cNvSpPr>
            <a:spLocks noGrp="1"/>
          </p:cNvSpPr>
          <p:nvPr>
            <p:ph type="body" sz="quarter" idx="11"/>
          </p:nvPr>
        </p:nvSpPr>
        <p:spPr>
          <a:xfrm>
            <a:off x="5105400" y="228600"/>
            <a:ext cx="3200400" cy="6324600"/>
          </a:xfrm>
        </p:spPr>
        <p:txBody>
          <a:bodyPr>
            <a:normAutofit fontScale="92500" lnSpcReduction="20000"/>
          </a:bodyPr>
          <a:lstStyle/>
          <a:p>
            <a:r>
              <a:rPr lang="en-US" sz="1600" dirty="0" smtClean="0"/>
              <a:t>The Library has a practice of turning outward into the community, providing programs that reflect the needs of the community and expecting excellence in all that we do. </a:t>
            </a:r>
          </a:p>
          <a:p>
            <a:endParaRPr lang="en-US" sz="1600" dirty="0" smtClean="0"/>
          </a:p>
          <a:p>
            <a:r>
              <a:rPr lang="en-US" sz="1600" dirty="0" smtClean="0"/>
              <a:t>This approach has gained our library state, regional and national attention for our innovation, community engagement and quality Early Literacy programming.</a:t>
            </a:r>
          </a:p>
          <a:p>
            <a:endParaRPr lang="en-US" sz="1400" dirty="0" smtClean="0"/>
          </a:p>
          <a:p>
            <a:r>
              <a:rPr lang="en-US" sz="1400" dirty="0" smtClean="0"/>
              <a:t>Speaking opportunities: </a:t>
            </a:r>
          </a:p>
          <a:p>
            <a:pPr marL="285750" indent="-285750">
              <a:buFont typeface="Arial" panose="020B0604020202020204" pitchFamily="34" charset="0"/>
              <a:buChar char="•"/>
            </a:pPr>
            <a:r>
              <a:rPr lang="en-US" sz="1400" b="1" dirty="0" smtClean="0"/>
              <a:t>Early Literacy Summer Reading Program- </a:t>
            </a:r>
            <a:r>
              <a:rPr lang="en-US" sz="1400" dirty="0"/>
              <a:t> Jessica Johnson (library staff) and Virginia </a:t>
            </a:r>
            <a:r>
              <a:rPr lang="en-US" sz="1400" dirty="0" err="1"/>
              <a:t>Kile</a:t>
            </a:r>
            <a:r>
              <a:rPr lang="en-US" sz="1400" dirty="0"/>
              <a:t> (UNBOCS)- </a:t>
            </a:r>
            <a:endParaRPr lang="en-US" sz="1400" b="1" dirty="0" smtClean="0"/>
          </a:p>
          <a:p>
            <a:pPr marL="1028700" lvl="1">
              <a:buFont typeface="Arial" panose="020B0604020202020204" pitchFamily="34" charset="0"/>
              <a:buChar char="•"/>
            </a:pPr>
            <a:r>
              <a:rPr lang="en-US" sz="1400" b="1" dirty="0"/>
              <a:t>MPLA/CAL conference </a:t>
            </a:r>
            <a:r>
              <a:rPr lang="en-US" sz="1400" b="1" dirty="0" smtClean="0"/>
              <a:t>-</a:t>
            </a:r>
            <a:r>
              <a:rPr lang="en-US" sz="1400" dirty="0" smtClean="0"/>
              <a:t>October ,2016- Librarians from 12 States.</a:t>
            </a:r>
          </a:p>
          <a:p>
            <a:pPr marL="285750" indent="-285750">
              <a:buFont typeface="Arial" panose="020B0604020202020204" pitchFamily="34" charset="0"/>
              <a:buChar char="•"/>
            </a:pPr>
            <a:r>
              <a:rPr lang="en-US" sz="1400" b="1" dirty="0" smtClean="0"/>
              <a:t>Community Engagement- </a:t>
            </a:r>
            <a:r>
              <a:rPr lang="en-US" sz="1400" dirty="0" smtClean="0"/>
              <a:t>Carrie Andrew (Library Director)</a:t>
            </a:r>
          </a:p>
          <a:p>
            <a:pPr marL="1028700" lvl="1">
              <a:buFont typeface="Arial" panose="020B0604020202020204" pitchFamily="34" charset="0"/>
              <a:buChar char="•"/>
            </a:pPr>
            <a:r>
              <a:rPr lang="en-US" sz="1400" dirty="0" smtClean="0"/>
              <a:t> </a:t>
            </a:r>
            <a:r>
              <a:rPr lang="en-US" sz="1400" b="1" dirty="0" err="1" smtClean="0"/>
              <a:t>CoPLA</a:t>
            </a:r>
            <a:r>
              <a:rPr lang="en-US" sz="1400" dirty="0" smtClean="0"/>
              <a:t>- Aug, 2015- 60+ librarians</a:t>
            </a:r>
          </a:p>
          <a:p>
            <a:pPr marL="1028700" lvl="1">
              <a:buFont typeface="Arial" panose="020B0604020202020204" pitchFamily="34" charset="0"/>
              <a:buChar char="•"/>
            </a:pPr>
            <a:r>
              <a:rPr lang="en-US" sz="1400" b="1" dirty="0" smtClean="0"/>
              <a:t>PLA (Public Library Association</a:t>
            </a:r>
            <a:r>
              <a:rPr lang="en-US" sz="1400" dirty="0" smtClean="0"/>
              <a:t>) – April, 2016, National library conference </a:t>
            </a:r>
          </a:p>
          <a:p>
            <a:pPr marL="1028700" lvl="1">
              <a:buFont typeface="Arial" panose="020B0604020202020204" pitchFamily="34" charset="0"/>
              <a:buChar char="•"/>
            </a:pPr>
            <a:r>
              <a:rPr lang="en-US" sz="1400" b="1" dirty="0" smtClean="0"/>
              <a:t>Webinar for Texas Libraries- </a:t>
            </a:r>
            <a:r>
              <a:rPr lang="en-US" sz="1400" dirty="0" smtClean="0"/>
              <a:t>August, 2016- all small libraries in Texas</a:t>
            </a:r>
          </a:p>
          <a:p>
            <a:pPr marL="1028700" lvl="1">
              <a:buFont typeface="Arial" panose="020B0604020202020204" pitchFamily="34" charset="0"/>
              <a:buChar char="•"/>
            </a:pPr>
            <a:r>
              <a:rPr lang="en-US" sz="1400" b="1" dirty="0" smtClean="0"/>
              <a:t>Rocky Mountain City Summit</a:t>
            </a:r>
            <a:r>
              <a:rPr lang="en-US" sz="1400" dirty="0" smtClean="0"/>
              <a:t>, October, 2016- cross-sector leaders from 8 states</a:t>
            </a:r>
            <a:endParaRPr lang="en-US" sz="1400" dirty="0"/>
          </a:p>
        </p:txBody>
      </p:sp>
    </p:spTree>
    <p:extLst>
      <p:ext uri="{BB962C8B-B14F-4D97-AF65-F5344CB8AC3E}">
        <p14:creationId xmlns:p14="http://schemas.microsoft.com/office/powerpoint/2010/main" val="184336535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j0341658.jpg"/>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4" b="24"/>
          <a:stretch>
            <a:fillRect/>
          </a:stretch>
        </p:blipFill>
        <p:spPr>
          <a:xfrm>
            <a:off x="152400" y="1066800"/>
            <a:ext cx="4038600" cy="3028950"/>
          </a:xfrm>
          <a:prstGeom prst="rect">
            <a:avLst/>
          </a:prstGeom>
          <a:solidFill>
            <a:schemeClr val="bg1"/>
          </a:solidFill>
          <a:ln w="34925" cap="rnd" cmpd="sng" algn="ctr">
            <a:noFill/>
            <a:prstDash val="solid"/>
          </a:ln>
          <a:effectLst/>
        </p:spPr>
      </p:pic>
      <p:pic>
        <p:nvPicPr>
          <p:cNvPr id="18" name="crop_j0175548.png"/>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a:stretch>
            <a:fillRect/>
          </a:stretch>
        </p:blipFill>
        <p:spPr>
          <a:xfrm>
            <a:off x="4419600" y="1066800"/>
            <a:ext cx="4038600" cy="3028950"/>
          </a:xfrm>
          <a:prstGeom prst="rect">
            <a:avLst/>
          </a:prstGeom>
          <a:solidFill>
            <a:schemeClr val="bg1"/>
          </a:solidFill>
          <a:ln w="34925" cap="rnd" cmpd="sng" algn="ctr">
            <a:noFill/>
            <a:prstDash val="solid"/>
          </a:ln>
          <a:effectLst/>
        </p:spPr>
      </p:pic>
      <p:sp>
        <p:nvSpPr>
          <p:cNvPr id="3" name="Rectangle 2"/>
          <p:cNvSpPr>
            <a:spLocks noGrp="1"/>
          </p:cNvSpPr>
          <p:nvPr>
            <p:ph type="body" sz="quarter" idx="16"/>
          </p:nvPr>
        </p:nvSpPr>
        <p:spPr>
          <a:xfrm>
            <a:off x="4343400" y="4343400"/>
            <a:ext cx="4038600" cy="1066800"/>
          </a:xfrm>
        </p:spPr>
        <p:txBody>
          <a:bodyPr>
            <a:normAutofit fontScale="70000" lnSpcReduction="20000"/>
          </a:bodyPr>
          <a:lstStyle>
            <a:extLst/>
          </a:lstStyle>
          <a:p>
            <a:r>
              <a:rPr lang="en-US" dirty="0" smtClean="0"/>
              <a:t>Not only will we be expanding the library’s space and building substantial community meeting space,  we will , also, be providing space for the Chamber of Commerce to have a Visitor’s Center and for  the Colorado Supreme Court  Law Library to house an Equal Access Center. </a:t>
            </a:r>
            <a:endParaRPr lang="en-US" dirty="0"/>
          </a:p>
        </p:txBody>
      </p:sp>
      <p:sp>
        <p:nvSpPr>
          <p:cNvPr id="4" name="Rectangle 3"/>
          <p:cNvSpPr>
            <a:spLocks noGrp="1"/>
          </p:cNvSpPr>
          <p:nvPr>
            <p:ph type="body" sz="quarter" idx="17"/>
          </p:nvPr>
        </p:nvSpPr>
        <p:spPr>
          <a:xfrm>
            <a:off x="152400" y="4267200"/>
            <a:ext cx="4038600" cy="1066800"/>
          </a:xfrm>
        </p:spPr>
        <p:txBody>
          <a:bodyPr>
            <a:normAutofit/>
          </a:bodyPr>
          <a:lstStyle>
            <a:extLst/>
          </a:lstStyle>
          <a:p>
            <a:pPr algn="l"/>
            <a:r>
              <a:rPr lang="en-US" sz="2000" dirty="0" smtClean="0"/>
              <a:t>Project Description: </a:t>
            </a:r>
          </a:p>
          <a:p>
            <a:pPr algn="l"/>
            <a:r>
              <a:rPr lang="en-US" dirty="0" smtClean="0"/>
              <a:t>Greater opportunities for the community and the region.</a:t>
            </a:r>
            <a:endParaRPr lang="en-US"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l="5567" r="5567"/>
          <a:stretch>
            <a:fillRect/>
          </a:stretch>
        </p:blipFill>
        <p:spPr/>
      </p:pic>
      <p:pic>
        <p:nvPicPr>
          <p:cNvPr id="5" name="Picture Placeholder 4"/>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tretch>
            <a:fillRect/>
          </a:stretch>
        </p:blipFill>
        <p:spPr>
          <a:xfrm>
            <a:off x="4328160" y="217170"/>
            <a:ext cx="3977640" cy="2983230"/>
          </a:xfrm>
        </p:spPr>
      </p:pic>
      <p:sp>
        <p:nvSpPr>
          <p:cNvPr id="3" name="Rectangle 3"/>
          <p:cNvSpPr>
            <a:spLocks noGrp="1"/>
          </p:cNvSpPr>
          <p:nvPr>
            <p:ph type="body" sz="quarter" idx="14"/>
          </p:nvPr>
        </p:nvSpPr>
        <p:spPr/>
        <p:txBody>
          <a:bodyPr/>
          <a:lstStyle>
            <a:extLst/>
          </a:lstStyle>
          <a:p>
            <a:r>
              <a:rPr lang="en-US" dirty="0" smtClean="0"/>
              <a:t>Problem statement:</a:t>
            </a:r>
            <a:endParaRPr lang="en-US" dirty="0"/>
          </a:p>
          <a:p>
            <a:endParaRPr lang="en-US" dirty="0"/>
          </a:p>
          <a:p>
            <a:r>
              <a:rPr lang="en-US" dirty="0" smtClean="0"/>
              <a:t>With a 369% increase in attendance at our children’s programs over the last five years, the kids need more space.</a:t>
            </a:r>
            <a:endParaRPr lang="en-US" dirty="0"/>
          </a:p>
          <a:p>
            <a:endParaRPr lang="en-US" dirty="0"/>
          </a:p>
        </p:txBody>
      </p:sp>
      <p:pic>
        <p:nvPicPr>
          <p:cNvPr id="10" name="Picture Placeholder 9"/>
          <p:cNvPicPr>
            <a:picLocks noGrp="1" noChangeAspect="1"/>
          </p:cNvPicPr>
          <p:nvPr>
            <p:ph type="pic" sz="quarter" idx="11"/>
          </p:nvPr>
        </p:nvPicPr>
        <p:blipFill>
          <a:blip r:embed="rId5" cstate="print">
            <a:extLst>
              <a:ext uri="{28A0092B-C50C-407E-A947-70E740481C1C}">
                <a14:useLocalDpi xmlns:a14="http://schemas.microsoft.com/office/drawing/2010/main" val="0"/>
              </a:ext>
            </a:extLst>
          </a:blip>
          <a:srcRect l="13" r="13"/>
          <a:stretch>
            <a:fillRect/>
          </a:stretch>
        </p:blip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p:cNvSpPr>
          <p:nvPr>
            <p:ph type="body" sz="quarter" idx="11"/>
          </p:nvPr>
        </p:nvSpPr>
        <p:spPr>
          <a:xfrm>
            <a:off x="5105400" y="228600"/>
            <a:ext cx="3200400" cy="3810000"/>
          </a:xfrm>
        </p:spPr>
        <p:txBody>
          <a:bodyPr/>
          <a:lstStyle>
            <a:extLst/>
          </a:lstStyle>
          <a:p>
            <a:r>
              <a:rPr lang="en-US" dirty="0" smtClean="0"/>
              <a:t>Demonstration of Problem:</a:t>
            </a:r>
          </a:p>
          <a:p>
            <a:endParaRPr lang="en-US" dirty="0"/>
          </a:p>
        </p:txBody>
      </p:sp>
      <p:graphicFrame>
        <p:nvGraphicFramePr>
          <p:cNvPr id="2" name="Diagram 1"/>
          <p:cNvGraphicFramePr/>
          <p:nvPr>
            <p:extLst>
              <p:ext uri="{D42A27DB-BD31-4B8C-83A1-F6EECF244321}">
                <p14:modId xmlns:p14="http://schemas.microsoft.com/office/powerpoint/2010/main" val="3017492657"/>
              </p:ext>
            </p:extLst>
          </p:nvPr>
        </p:nvGraphicFramePr>
        <p:xfrm>
          <a:off x="990600" y="1066800"/>
          <a:ext cx="7010400" cy="477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p:cNvSpPr>
            <a:spLocks noGrp="1"/>
          </p:cNvSpPr>
          <p:nvPr>
            <p:ph type="body" sz="quarter" idx="11"/>
          </p:nvPr>
        </p:nvSpPr>
        <p:spPr>
          <a:xfrm>
            <a:off x="457200" y="228600"/>
            <a:ext cx="7848600" cy="6400800"/>
          </a:xfrm>
        </p:spPr>
        <p:txBody>
          <a:bodyPr>
            <a:normAutofit fontScale="40000" lnSpcReduction="20000"/>
          </a:bodyPr>
          <a:lstStyle>
            <a:extLst/>
          </a:lstStyle>
          <a:p>
            <a:r>
              <a:rPr lang="en-US" sz="3200" b="1" dirty="0" smtClean="0"/>
              <a:t>Feasibility Study:</a:t>
            </a:r>
          </a:p>
          <a:p>
            <a:pPr marL="342900" lvl="0" indent="-342900">
              <a:buFont typeface="Arial" panose="020B0604020202020204" pitchFamily="34" charset="0"/>
              <a:buChar char="•"/>
            </a:pPr>
            <a:r>
              <a:rPr lang="en-US" sz="2900" dirty="0"/>
              <a:t>over 70 community leaders were interviewed about the prospect of a joint library/community recreation center project. </a:t>
            </a:r>
          </a:p>
          <a:p>
            <a:pPr marL="342900" lvl="0" indent="-342900">
              <a:buFont typeface="Arial" panose="020B0604020202020204" pitchFamily="34" charset="0"/>
              <a:buChar char="•"/>
            </a:pPr>
            <a:r>
              <a:rPr lang="en-US" sz="2900" dirty="0"/>
              <a:t>Who we talked to: (about 16% in some government [town, county, fire, etc.], 8% non-profit, 33% business, the rest </a:t>
            </a:r>
            <a:r>
              <a:rPr lang="en-US" sz="2900" dirty="0" smtClean="0"/>
              <a:t> </a:t>
            </a:r>
            <a:r>
              <a:rPr lang="en-US" sz="2900" dirty="0"/>
              <a:t>prominent and active community members)</a:t>
            </a:r>
          </a:p>
          <a:p>
            <a:pPr marL="342900" lvl="0" indent="-342900">
              <a:buFont typeface="Arial" panose="020B0604020202020204" pitchFamily="34" charset="0"/>
              <a:buChar char="•"/>
            </a:pPr>
            <a:r>
              <a:rPr lang="en-US" sz="2900" b="1" dirty="0"/>
              <a:t>Top needs: meeting space (classroom, activity, program, social). Good shared space</a:t>
            </a:r>
            <a:r>
              <a:rPr lang="en-US" sz="2900" b="1" dirty="0" smtClean="0"/>
              <a:t>.</a:t>
            </a:r>
          </a:p>
          <a:p>
            <a:pPr marL="342900" lvl="0" indent="-342900">
              <a:buFont typeface="Arial" panose="020B0604020202020204" pitchFamily="34" charset="0"/>
              <a:buChar char="•"/>
            </a:pPr>
            <a:r>
              <a:rPr lang="en-US" sz="2900" dirty="0" smtClean="0"/>
              <a:t>Almost </a:t>
            </a:r>
            <a:r>
              <a:rPr lang="en-US" sz="2900" dirty="0"/>
              <a:t>70% of the respondents describe the community as being between Impasse (stuck, frozen) and Catalyst (things starting to happen).</a:t>
            </a:r>
          </a:p>
          <a:p>
            <a:pPr lvl="0"/>
            <a:endParaRPr lang="en-US" sz="2900" dirty="0" smtClean="0"/>
          </a:p>
          <a:p>
            <a:pPr lvl="0"/>
            <a:r>
              <a:rPr lang="en-US" sz="2900" dirty="0" smtClean="0"/>
              <a:t>Top </a:t>
            </a:r>
            <a:r>
              <a:rPr lang="en-US" sz="2900" dirty="0"/>
              <a:t>library needs</a:t>
            </a:r>
          </a:p>
          <a:p>
            <a:r>
              <a:rPr lang="en-US" sz="2900" dirty="0"/>
              <a:t>		1. Collection space</a:t>
            </a:r>
          </a:p>
          <a:p>
            <a:r>
              <a:rPr lang="en-US" sz="2900" dirty="0"/>
              <a:t>		2. Children's space</a:t>
            </a:r>
          </a:p>
          <a:p>
            <a:r>
              <a:rPr lang="en-US" sz="2900" dirty="0"/>
              <a:t>		3. Computer space</a:t>
            </a:r>
          </a:p>
          <a:p>
            <a:r>
              <a:rPr lang="en-US" sz="2900" dirty="0"/>
              <a:t>		4. </a:t>
            </a:r>
            <a:r>
              <a:rPr lang="en-US" sz="2900" b="1" dirty="0"/>
              <a:t>Meeting space (programs</a:t>
            </a:r>
            <a:r>
              <a:rPr lang="en-US" sz="2900" dirty="0"/>
              <a:t>)</a:t>
            </a:r>
          </a:p>
          <a:p>
            <a:r>
              <a:rPr lang="en-US" sz="2900" dirty="0"/>
              <a:t>		5. Others (historical, hangout space, study)</a:t>
            </a:r>
          </a:p>
          <a:p>
            <a:pPr lvl="0"/>
            <a:r>
              <a:rPr lang="en-US" sz="2900" dirty="0"/>
              <a:t>Top parks and recreation needs</a:t>
            </a:r>
          </a:p>
          <a:p>
            <a:r>
              <a:rPr lang="en-US" sz="2900" dirty="0" smtClean="0"/>
              <a:t>                                                    1</a:t>
            </a:r>
            <a:r>
              <a:rPr lang="en-US" sz="2900" dirty="0"/>
              <a:t>. Pool (but lots of </a:t>
            </a:r>
            <a:r>
              <a:rPr lang="en-US" sz="2900" dirty="0" smtClean="0"/>
              <a:t>concerns) </a:t>
            </a:r>
            <a:r>
              <a:rPr lang="en-US" sz="2900" dirty="0"/>
              <a:t>– 15 respondents</a:t>
            </a:r>
          </a:p>
          <a:p>
            <a:r>
              <a:rPr lang="en-US" sz="2900" dirty="0"/>
              <a:t>		2. Gym - 15 - also basketball, weights, exercise, could be dance</a:t>
            </a:r>
          </a:p>
          <a:p>
            <a:r>
              <a:rPr lang="en-US" sz="2900" dirty="0"/>
              <a:t>		3. </a:t>
            </a:r>
            <a:r>
              <a:rPr lang="en-US" sz="2900" b="1" dirty="0"/>
              <a:t>Classroom space - 14</a:t>
            </a:r>
          </a:p>
          <a:p>
            <a:r>
              <a:rPr lang="en-US" sz="2900" b="1" dirty="0"/>
              <a:t>		4. Meeting/gathering - 11</a:t>
            </a:r>
          </a:p>
          <a:p>
            <a:r>
              <a:rPr lang="en-US" sz="2900" dirty="0"/>
              <a:t>		5. Tennis courts - 10 </a:t>
            </a:r>
          </a:p>
          <a:p>
            <a:r>
              <a:rPr lang="en-US" sz="2900" dirty="0"/>
              <a:t>		6. </a:t>
            </a:r>
            <a:r>
              <a:rPr lang="en-US" sz="2900" b="1" dirty="0"/>
              <a:t>Indoor</a:t>
            </a:r>
            <a:r>
              <a:rPr lang="en-US" sz="2900" dirty="0"/>
              <a:t> </a:t>
            </a:r>
            <a:r>
              <a:rPr lang="en-US" sz="2900" b="1" dirty="0"/>
              <a:t>track</a:t>
            </a:r>
            <a:r>
              <a:rPr lang="en-US" sz="2900" dirty="0"/>
              <a:t> - 9 </a:t>
            </a:r>
          </a:p>
          <a:p>
            <a:pPr lvl="0"/>
            <a:r>
              <a:rPr lang="en-US" sz="2900" dirty="0"/>
              <a:t>Advice</a:t>
            </a:r>
          </a:p>
          <a:p>
            <a:r>
              <a:rPr lang="en-US" sz="2900" dirty="0"/>
              <a:t>		1. Get something done!</a:t>
            </a:r>
          </a:p>
          <a:p>
            <a:r>
              <a:rPr lang="en-US" sz="2900" dirty="0"/>
              <a:t>		2. Don't duplicate existing services or amenities</a:t>
            </a:r>
          </a:p>
          <a:p>
            <a:r>
              <a:rPr lang="en-US" sz="2900" dirty="0"/>
              <a:t>		3. Keep money requests modest (BUT...)</a:t>
            </a:r>
          </a:p>
          <a:p>
            <a:r>
              <a:rPr lang="en-US" sz="2900" dirty="0"/>
              <a:t>		4. Don't cut corners</a:t>
            </a:r>
          </a:p>
          <a:p>
            <a:r>
              <a:rPr lang="en-US" sz="2900" dirty="0"/>
              <a:t>		5. Get the costs worked out, and identify partners to help raise money </a:t>
            </a:r>
          </a:p>
          <a:p>
            <a:r>
              <a:rPr lang="en-US" sz="2900" dirty="0"/>
              <a:t>		6. Look into medical partners</a:t>
            </a:r>
          </a:p>
          <a:p>
            <a:r>
              <a:rPr lang="en-US" sz="2900" dirty="0"/>
              <a:t>		7. Remember both safety and ADA accessibility</a:t>
            </a:r>
          </a:p>
          <a:p>
            <a:r>
              <a:rPr lang="en-US" sz="2900" dirty="0"/>
              <a:t>		8. Keep people in the loop - we are looking for social interaction</a:t>
            </a:r>
          </a:p>
          <a:p>
            <a:r>
              <a:rPr lang="en-US" sz="2900" dirty="0"/>
              <a:t>		9. </a:t>
            </a:r>
            <a:r>
              <a:rPr lang="en-US" sz="2900" b="1" dirty="0"/>
              <a:t>Consider outside use - RV, outside trails, park, playground</a:t>
            </a:r>
          </a:p>
          <a:p>
            <a:endParaRPr lang="en-US" dirty="0"/>
          </a:p>
        </p:txBody>
      </p:sp>
    </p:spTree>
    <p:extLst>
      <p:ext uri="{BB962C8B-B14F-4D97-AF65-F5344CB8AC3E}">
        <p14:creationId xmlns:p14="http://schemas.microsoft.com/office/powerpoint/2010/main" val="84569014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j0321055.jpg"/>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tretch>
            <a:fillRect/>
          </a:stretch>
        </p:blipFill>
        <p:spPr>
          <a:xfrm>
            <a:off x="252748" y="416356"/>
            <a:ext cx="1958354" cy="2675534"/>
          </a:xfrm>
          <a:prstGeom prst="rect">
            <a:avLst/>
          </a:prstGeom>
          <a:solidFill>
            <a:schemeClr val="bg1"/>
          </a:solidFill>
          <a:ln w="34925" cap="rnd" cmpd="sng" algn="ctr">
            <a:noFill/>
            <a:prstDash val="solid"/>
          </a:ln>
          <a:effectLst>
            <a:outerShdw blurRad="50800" algn="tl" rotWithShape="0">
              <a:srgbClr val="000000">
                <a:alpha val="64000"/>
              </a:srgbClr>
            </a:outerShdw>
          </a:effectLst>
        </p:spPr>
      </p:pic>
      <p:pic>
        <p:nvPicPr>
          <p:cNvPr id="9" name="Picture Placeholder 8"/>
          <p:cNvPicPr>
            <a:picLocks noGrp="1" noChangeAspect="1"/>
          </p:cNvPicPr>
          <p:nvPr>
            <p:ph type="pic" sz="quarter" idx="31"/>
          </p:nvPr>
        </p:nvPicPr>
        <p:blipFill rotWithShape="1">
          <a:blip r:embed="rId4" cstate="print">
            <a:extLst>
              <a:ext uri="{28A0092B-C50C-407E-A947-70E740481C1C}">
                <a14:useLocalDpi xmlns:a14="http://schemas.microsoft.com/office/drawing/2010/main" val="0"/>
              </a:ext>
            </a:extLst>
          </a:blip>
          <a:srcRect l="1627" t="2418"/>
          <a:stretch/>
        </p:blipFill>
        <p:spPr>
          <a:xfrm rot="5400000">
            <a:off x="3998328" y="745124"/>
            <a:ext cx="2695576" cy="2005433"/>
          </a:xfrm>
        </p:spPr>
      </p:pic>
      <p:pic>
        <p:nvPicPr>
          <p:cNvPr id="5" name="Picture Placeholder 4"/>
          <p:cNvPicPr>
            <a:picLocks noGrp="1" noChangeAspect="1"/>
          </p:cNvPicPr>
          <p:nvPr>
            <p:ph type="pic" sz="quarter" idx="30"/>
          </p:nvPr>
        </p:nvPicPr>
        <p:blipFill>
          <a:blip r:embed="rId5" cstate="print">
            <a:extLst>
              <a:ext uri="{28A0092B-C50C-407E-A947-70E740481C1C}">
                <a14:useLocalDpi xmlns:a14="http://schemas.microsoft.com/office/drawing/2010/main" val="0"/>
              </a:ext>
            </a:extLst>
          </a:blip>
          <a:srcRect t="4478" b="4478"/>
          <a:stretch>
            <a:fillRect/>
          </a:stretch>
        </p:blipFill>
        <p:spPr/>
      </p:pic>
      <p:pic>
        <p:nvPicPr>
          <p:cNvPr id="7" name="Picture Placeholder 6"/>
          <p:cNvPicPr>
            <a:picLocks noGrp="1" noChangeAspect="1"/>
          </p:cNvPicPr>
          <p:nvPr>
            <p:ph type="pic" sz="quarter" idx="32"/>
          </p:nvPr>
        </p:nvPicPr>
        <p:blipFill rotWithShape="1">
          <a:blip r:embed="rId6" cstate="print">
            <a:extLst>
              <a:ext uri="{28A0092B-C50C-407E-A947-70E740481C1C}">
                <a14:useLocalDpi xmlns:a14="http://schemas.microsoft.com/office/drawing/2010/main" val="0"/>
              </a:ext>
            </a:extLst>
          </a:blip>
          <a:srcRect l="5799" t="12185" r="7678" b="3322"/>
          <a:stretch/>
        </p:blipFill>
        <p:spPr>
          <a:xfrm rot="5400000">
            <a:off x="6038850" y="742950"/>
            <a:ext cx="2705100" cy="1981200"/>
          </a:xfrm>
        </p:spPr>
      </p:pic>
      <p:sp>
        <p:nvSpPr>
          <p:cNvPr id="14" name="Rectangle 3"/>
          <p:cNvSpPr>
            <a:spLocks noGrp="1"/>
          </p:cNvSpPr>
          <p:nvPr>
            <p:ph type="body" sz="quarter" idx="29"/>
          </p:nvPr>
        </p:nvSpPr>
        <p:spPr/>
        <p:txBody>
          <a:bodyPr>
            <a:normAutofit fontScale="92500" lnSpcReduction="20000"/>
          </a:bodyPr>
          <a:lstStyle>
            <a:extLst/>
          </a:lstStyle>
          <a:p>
            <a:r>
              <a:rPr lang="en-US" dirty="0" smtClean="0"/>
              <a:t>Local Effort:</a:t>
            </a:r>
          </a:p>
          <a:p>
            <a:r>
              <a:rPr lang="en-US" dirty="0" smtClean="0"/>
              <a:t>If asking for full $4million at 5% over 20 years plus additional operating:</a:t>
            </a:r>
          </a:p>
          <a:p>
            <a:r>
              <a:rPr lang="en-US" b="1" dirty="0" smtClean="0"/>
              <a:t>Residential: </a:t>
            </a:r>
            <a:r>
              <a:rPr lang="en-US" dirty="0" smtClean="0"/>
              <a:t>$63 a year per $100,000</a:t>
            </a:r>
          </a:p>
          <a:p>
            <a:r>
              <a:rPr lang="en-US" b="1" dirty="0" smtClean="0"/>
              <a:t>Commercial: </a:t>
            </a:r>
            <a:r>
              <a:rPr lang="en-US" dirty="0" smtClean="0"/>
              <a:t>$229 a year per $100,000</a:t>
            </a:r>
          </a:p>
          <a:p>
            <a:r>
              <a:rPr lang="en-US" dirty="0" smtClean="0"/>
              <a:t>Most citizens say that a library is worth the increase but there is concern from those on fixed incomes, large landowners and some commercial property owners.</a:t>
            </a:r>
          </a:p>
          <a:p>
            <a:endParaRPr lang="en-US" dirty="0"/>
          </a:p>
        </p:txBody>
      </p:sp>
    </p:spTree>
    <p:extLst>
      <p:ext uri="{BB962C8B-B14F-4D97-AF65-F5344CB8AC3E}">
        <p14:creationId xmlns:p14="http://schemas.microsoft.com/office/powerpoint/2010/main" val="357089463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ontempPhotoAlb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242D160-7931-4D5E-A35B-EF7771E30B6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ContempPhotoAlbum</Template>
  <TotalTime>0</TotalTime>
  <Words>926</Words>
  <Application>Microsoft Office PowerPoint</Application>
  <PresentationFormat>On-screen Show (4:3)</PresentationFormat>
  <Paragraphs>178</Paragraphs>
  <Slides>17</Slides>
  <Notes>13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ContempPhotoAlbum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Budget:</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2016-07-12T22:46:53Z</dcterms:created>
  <dcterms:modified xsi:type="dcterms:W3CDTF">2016-08-21T23:50:08Z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TC101769259990</vt:lpwstr>
  </property>
</Properties>
</file>